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11"/>
  </p:notesMasterIdLst>
  <p:handoutMasterIdLst>
    <p:handoutMasterId r:id="rId12"/>
  </p:handoutMasterIdLst>
  <p:sldIdLst>
    <p:sldId id="433" r:id="rId2"/>
    <p:sldId id="418" r:id="rId3"/>
    <p:sldId id="434" r:id="rId4"/>
    <p:sldId id="435" r:id="rId5"/>
    <p:sldId id="437" r:id="rId6"/>
    <p:sldId id="421" r:id="rId7"/>
    <p:sldId id="428" r:id="rId8"/>
    <p:sldId id="439" r:id="rId9"/>
    <p:sldId id="440" r:id="rId10"/>
  </p:sldIdLst>
  <p:sldSz cx="9144000" cy="6858000" type="screen4x3"/>
  <p:notesSz cx="7010400" cy="9296400"/>
  <p:defaultTextStyle>
    <a:defPPr>
      <a:defRPr lang="en-US"/>
    </a:defPPr>
    <a:lvl1pPr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1E7F1"/>
    <a:srgbClr val="1665A0"/>
    <a:srgbClr val="0A0A0A"/>
    <a:srgbClr val="F9FDD5"/>
    <a:srgbClr val="5771A0"/>
    <a:srgbClr val="ADC9DE"/>
    <a:srgbClr val="8BCBF7"/>
    <a:srgbClr val="86C1EA"/>
    <a:srgbClr val="000000"/>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32" autoAdjust="0"/>
    <p:restoredTop sz="99381" autoAdjust="0"/>
  </p:normalViewPr>
  <p:slideViewPr>
    <p:cSldViewPr>
      <p:cViewPr varScale="1">
        <p:scale>
          <a:sx n="64" d="100"/>
          <a:sy n="64" d="100"/>
        </p:scale>
        <p:origin x="-946" y="-77"/>
      </p:cViewPr>
      <p:guideLst>
        <p:guide orient="horz" pos="2160"/>
        <p:guide pos="768"/>
        <p:guide pos="5424"/>
        <p:guide pos="2880"/>
      </p:guideLst>
    </p:cSldViewPr>
  </p:slideViewPr>
  <p:notesTextViewPr>
    <p:cViewPr>
      <p:scale>
        <a:sx n="100" d="100"/>
        <a:sy n="100" d="100"/>
      </p:scale>
      <p:origin x="0" y="0"/>
    </p:cViewPr>
  </p:notesTextViewPr>
  <p:sorterViewPr>
    <p:cViewPr>
      <p:scale>
        <a:sx n="60" d="100"/>
        <a:sy n="6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Tam\Desktop\WCCUSD%20Presentation%20Charts%20updated%20for%202014-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ETam\Desktop\WCCUSD%20Presentation%20Charts%20updated%20for%202014-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1157200627472739"/>
          <c:y val="3.8814493670903692E-2"/>
          <c:w val="0.8620078540512216"/>
          <c:h val="0.60195275590551178"/>
        </c:manualLayout>
      </c:layout>
      <c:barChart>
        <c:barDir val="col"/>
        <c:grouping val="stacked"/>
        <c:ser>
          <c:idx val="4"/>
          <c:order val="1"/>
          <c:tx>
            <c:strRef>
              <c:f>Sheet1!$AV$5</c:f>
              <c:strCache>
                <c:ptCount val="1"/>
                <c:pt idx="0">
                  <c:v>Election of 2010 Existing Debt Service</c:v>
                </c:pt>
              </c:strCache>
            </c:strRef>
          </c:tx>
          <c:cat>
            <c:numRef>
              <c:f>Sheet1!$AQ$6:$AQ$46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Sheet1!$AV$6:$AV$46</c:f>
              <c:numCache>
                <c:formatCode>_("$"* #,##0_);_("$"* \(#,##0\);_("$"* "-"??_);_(@_)</c:formatCode>
                <c:ptCount val="41"/>
                <c:pt idx="0">
                  <c:v>9796420.459999999</c:v>
                </c:pt>
                <c:pt idx="1">
                  <c:v>10291420.459999999</c:v>
                </c:pt>
                <c:pt idx="2">
                  <c:v>6774920.46</c:v>
                </c:pt>
                <c:pt idx="3">
                  <c:v>6886420.46</c:v>
                </c:pt>
                <c:pt idx="4">
                  <c:v>6274420.46</c:v>
                </c:pt>
                <c:pt idx="5">
                  <c:v>6384420.46</c:v>
                </c:pt>
                <c:pt idx="6">
                  <c:v>6623295.46</c:v>
                </c:pt>
                <c:pt idx="7">
                  <c:v>6721045.46</c:v>
                </c:pt>
                <c:pt idx="8">
                  <c:v>6820920.46</c:v>
                </c:pt>
                <c:pt idx="9">
                  <c:v>6922670.46</c:v>
                </c:pt>
                <c:pt idx="10">
                  <c:v>7028795.46</c:v>
                </c:pt>
                <c:pt idx="11">
                  <c:v>7133651.71</c:v>
                </c:pt>
                <c:pt idx="12">
                  <c:v>7668701.71</c:v>
                </c:pt>
                <c:pt idx="13">
                  <c:v>7814914.21</c:v>
                </c:pt>
                <c:pt idx="14">
                  <c:v>7965839.21</c:v>
                </c:pt>
                <c:pt idx="15">
                  <c:v>8123495.46</c:v>
                </c:pt>
                <c:pt idx="16">
                  <c:v>8094550.8599999994</c:v>
                </c:pt>
                <c:pt idx="17">
                  <c:v>8735306.2599999849</c:v>
                </c:pt>
                <c:pt idx="18">
                  <c:v>8899137.5099999849</c:v>
                </c:pt>
                <c:pt idx="19">
                  <c:v>9071778.1299999841</c:v>
                </c:pt>
                <c:pt idx="20">
                  <c:v>9238731.25</c:v>
                </c:pt>
                <c:pt idx="21">
                  <c:v>9418156.25</c:v>
                </c:pt>
                <c:pt idx="22">
                  <c:v>9598387.5</c:v>
                </c:pt>
                <c:pt idx="23">
                  <c:v>9778250</c:v>
                </c:pt>
                <c:pt idx="24">
                  <c:v>9964418.75</c:v>
                </c:pt>
                <c:pt idx="25">
                  <c:v>10155050</c:v>
                </c:pt>
                <c:pt idx="26">
                  <c:v>10190993.75</c:v>
                </c:pt>
                <c:pt idx="27">
                  <c:v>10381243.75</c:v>
                </c:pt>
                <c:pt idx="28">
                  <c:v>4520125</c:v>
                </c:pt>
                <c:pt idx="29">
                  <c:v>4607375</c:v>
                </c:pt>
                <c:pt idx="30">
                  <c:v>5213859.38</c:v>
                </c:pt>
                <c:pt idx="31">
                  <c:v>5307609.38</c:v>
                </c:pt>
              </c:numCache>
            </c:numRef>
          </c:val>
        </c:ser>
        <c:ser>
          <c:idx val="5"/>
          <c:order val="2"/>
          <c:tx>
            <c:strRef>
              <c:f>Sheet1!$AW$5</c:f>
              <c:strCache>
                <c:ptCount val="1"/>
                <c:pt idx="0">
                  <c:v>Election of 2010 Series C Debt Service</c:v>
                </c:pt>
              </c:strCache>
            </c:strRef>
          </c:tx>
          <c:spPr>
            <a:solidFill>
              <a:srgbClr val="00B050"/>
            </a:solidFill>
          </c:spPr>
          <c:cat>
            <c:numRef>
              <c:f>Sheet1!$AQ$6:$AQ$46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Sheet1!$AW$6:$AW$46</c:f>
              <c:numCache>
                <c:formatCode>_("$"* #,##0_);_("$"* \(#,##0\);_("$"* "-"??_);_(@_)</c:formatCode>
                <c:ptCount val="41"/>
                <c:pt idx="1">
                  <c:v>2377083.3299999987</c:v>
                </c:pt>
                <c:pt idx="2">
                  <c:v>4572500</c:v>
                </c:pt>
                <c:pt idx="3">
                  <c:v>2520000</c:v>
                </c:pt>
                <c:pt idx="4">
                  <c:v>2520000</c:v>
                </c:pt>
                <c:pt idx="5">
                  <c:v>2520000</c:v>
                </c:pt>
                <c:pt idx="6">
                  <c:v>2520000</c:v>
                </c:pt>
                <c:pt idx="7">
                  <c:v>2520000</c:v>
                </c:pt>
                <c:pt idx="8">
                  <c:v>2520000</c:v>
                </c:pt>
                <c:pt idx="9">
                  <c:v>2520000</c:v>
                </c:pt>
                <c:pt idx="10">
                  <c:v>2520000</c:v>
                </c:pt>
                <c:pt idx="11">
                  <c:v>2520000</c:v>
                </c:pt>
                <c:pt idx="12">
                  <c:v>2520000</c:v>
                </c:pt>
                <c:pt idx="13">
                  <c:v>3269787.5</c:v>
                </c:pt>
                <c:pt idx="14">
                  <c:v>3273181.25</c:v>
                </c:pt>
                <c:pt idx="15">
                  <c:v>3274212.5</c:v>
                </c:pt>
                <c:pt idx="16">
                  <c:v>3272881.25</c:v>
                </c:pt>
                <c:pt idx="17">
                  <c:v>3274056.25</c:v>
                </c:pt>
                <c:pt idx="18">
                  <c:v>3272606.25</c:v>
                </c:pt>
                <c:pt idx="19">
                  <c:v>3273400</c:v>
                </c:pt>
                <c:pt idx="20">
                  <c:v>3271306.25</c:v>
                </c:pt>
                <c:pt idx="21">
                  <c:v>3271193.75</c:v>
                </c:pt>
                <c:pt idx="22">
                  <c:v>3272800</c:v>
                </c:pt>
                <c:pt idx="23">
                  <c:v>3270993.75</c:v>
                </c:pt>
                <c:pt idx="24">
                  <c:v>3270643.75</c:v>
                </c:pt>
                <c:pt idx="25">
                  <c:v>3271487.5</c:v>
                </c:pt>
                <c:pt idx="26">
                  <c:v>3273262.5</c:v>
                </c:pt>
                <c:pt idx="27">
                  <c:v>3270837.5</c:v>
                </c:pt>
                <c:pt idx="28">
                  <c:v>3273950</c:v>
                </c:pt>
                <c:pt idx="29">
                  <c:v>3272337.5</c:v>
                </c:pt>
                <c:pt idx="30">
                  <c:v>3270868.75</c:v>
                </c:pt>
                <c:pt idx="31">
                  <c:v>3269281.25</c:v>
                </c:pt>
                <c:pt idx="32">
                  <c:v>3272181.25</c:v>
                </c:pt>
                <c:pt idx="33">
                  <c:v>3269306.25</c:v>
                </c:pt>
                <c:pt idx="34">
                  <c:v>3270393.75</c:v>
                </c:pt>
                <c:pt idx="35">
                  <c:v>3270050</c:v>
                </c:pt>
                <c:pt idx="36">
                  <c:v>3272881.25</c:v>
                </c:pt>
                <c:pt idx="37">
                  <c:v>3273493.75</c:v>
                </c:pt>
                <c:pt idx="38">
                  <c:v>3271625</c:v>
                </c:pt>
                <c:pt idx="39">
                  <c:v>3271881.25</c:v>
                </c:pt>
                <c:pt idx="40">
                  <c:v>3273737.5</c:v>
                </c:pt>
              </c:numCache>
            </c:numRef>
          </c:val>
        </c:ser>
        <c:overlap val="100"/>
        <c:axId val="84035072"/>
        <c:axId val="84036608"/>
      </c:barChart>
      <c:lineChart>
        <c:grouping val="standard"/>
        <c:ser>
          <c:idx val="2"/>
          <c:order val="0"/>
          <c:tx>
            <c:strRef>
              <c:f>Sheet1!$AT$5</c:f>
              <c:strCache>
                <c:ptCount val="1"/>
                <c:pt idx="0">
                  <c:v>Revenue assuming 4.0% AV Growth, $48 tax rate, Funds on Hand</c:v>
                </c:pt>
              </c:strCache>
            </c:strRef>
          </c:tx>
          <c:marker>
            <c:symbol val="none"/>
          </c:marker>
          <c:cat>
            <c:numRef>
              <c:f>Sheet1!$AQ$6:$AQ$46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Sheet1!$AT$6:$AT$46</c:f>
              <c:numCache>
                <c:formatCode>_("$"* #,##0_);_("$"* \(#,##0\);_("$"* "-"??_);_(@_)</c:formatCode>
                <c:ptCount val="41"/>
                <c:pt idx="0">
                  <c:v>11813582.520959999</c:v>
                </c:pt>
                <c:pt idx="1">
                  <c:v>12668503.789999984</c:v>
                </c:pt>
                <c:pt idx="2">
                  <c:v>12777570.854670353</c:v>
                </c:pt>
                <c:pt idx="3">
                  <c:v>13288673.688857162</c:v>
                </c:pt>
                <c:pt idx="4">
                  <c:v>13820220.636411427</c:v>
                </c:pt>
                <c:pt idx="5">
                  <c:v>14373029.461867895</c:v>
                </c:pt>
                <c:pt idx="6">
                  <c:v>14947950.640342603</c:v>
                </c:pt>
                <c:pt idx="7">
                  <c:v>15545868.665956318</c:v>
                </c:pt>
                <c:pt idx="8">
                  <c:v>16167703.412594551</c:v>
                </c:pt>
                <c:pt idx="9">
                  <c:v>16814411.549098346</c:v>
                </c:pt>
                <c:pt idx="10">
                  <c:v>17486988.011062287</c:v>
                </c:pt>
                <c:pt idx="11">
                  <c:v>18186467.53150478</c:v>
                </c:pt>
                <c:pt idx="12">
                  <c:v>18913926.232764985</c:v>
                </c:pt>
                <c:pt idx="13">
                  <c:v>19670483.282075528</c:v>
                </c:pt>
                <c:pt idx="14">
                  <c:v>20457302.613358594</c:v>
                </c:pt>
                <c:pt idx="15">
                  <c:v>21275594.717892941</c:v>
                </c:pt>
                <c:pt idx="16">
                  <c:v>22126618.506608646</c:v>
                </c:pt>
                <c:pt idx="17">
                  <c:v>23011683.246872976</c:v>
                </c:pt>
                <c:pt idx="18">
                  <c:v>23932150.576747924</c:v>
                </c:pt>
                <c:pt idx="19">
                  <c:v>24889436.599817842</c:v>
                </c:pt>
                <c:pt idx="20">
                  <c:v>25885014.063810509</c:v>
                </c:pt>
                <c:pt idx="21">
                  <c:v>26920414.626363005</c:v>
                </c:pt>
                <c:pt idx="22">
                  <c:v>27997231.211417463</c:v>
                </c:pt>
                <c:pt idx="23">
                  <c:v>29117120.459874202</c:v>
                </c:pt>
                <c:pt idx="24">
                  <c:v>30281805.278269175</c:v>
                </c:pt>
                <c:pt idx="25">
                  <c:v>31493077.48939994</c:v>
                </c:pt>
                <c:pt idx="26">
                  <c:v>32752800.588975936</c:v>
                </c:pt>
                <c:pt idx="27">
                  <c:v>34062912.612534977</c:v>
                </c:pt>
                <c:pt idx="28">
                  <c:v>35425429.11703638</c:v>
                </c:pt>
                <c:pt idx="29">
                  <c:v>36842446.281717829</c:v>
                </c:pt>
                <c:pt idx="30">
                  <c:v>38316144.132986486</c:v>
                </c:pt>
                <c:pt idx="31">
                  <c:v>39848789.898306005</c:v>
                </c:pt>
              </c:numCache>
            </c:numRef>
          </c:val>
        </c:ser>
        <c:marker val="1"/>
        <c:axId val="84035072"/>
        <c:axId val="84036608"/>
      </c:lineChart>
      <c:catAx>
        <c:axId val="84035072"/>
        <c:scaling>
          <c:orientation val="minMax"/>
        </c:scaling>
        <c:axPos val="b"/>
        <c:numFmt formatCode="General" sourceLinked="1"/>
        <c:tickLblPos val="nextTo"/>
        <c:txPr>
          <a:bodyPr/>
          <a:lstStyle/>
          <a:p>
            <a:pPr>
              <a:defRPr sz="900"/>
            </a:pPr>
            <a:endParaRPr lang="en-US"/>
          </a:p>
        </c:txPr>
        <c:crossAx val="84036608"/>
        <c:crosses val="autoZero"/>
        <c:auto val="1"/>
        <c:lblAlgn val="ctr"/>
        <c:lblOffset val="100"/>
      </c:catAx>
      <c:valAx>
        <c:axId val="84036608"/>
        <c:scaling>
          <c:orientation val="minMax"/>
          <c:max val="40000000"/>
        </c:scaling>
        <c:axPos val="l"/>
        <c:majorGridlines/>
        <c:numFmt formatCode="_(&quot;$&quot;* #,##0_);_(&quot;$&quot;* \(#,##0\);_(&quot;$&quot;* &quot;-&quot;??_);_(@_)" sourceLinked="1"/>
        <c:tickLblPos val="nextTo"/>
        <c:crossAx val="84035072"/>
        <c:crosses val="autoZero"/>
        <c:crossBetween val="between"/>
      </c:valAx>
      <c:spPr>
        <a:solidFill>
          <a:srgbClr val="E1E7F1"/>
        </a:solidFill>
        <a:ln>
          <a:solidFill>
            <a:schemeClr val="tx1">
              <a:lumMod val="50000"/>
              <a:lumOff val="50000"/>
            </a:schemeClr>
          </a:solidFill>
        </a:ln>
      </c:spPr>
    </c:plotArea>
    <c:legend>
      <c:legendPos val="b"/>
      <c:layout>
        <c:manualLayout>
          <c:xMode val="edge"/>
          <c:yMode val="edge"/>
          <c:x val="5.7054495163902964E-2"/>
          <c:y val="0.86788624380447665"/>
          <c:w val="0.88583468088532702"/>
          <c:h val="0.11026114251878577"/>
        </c:manualLayout>
      </c:layout>
      <c:txPr>
        <a:bodyPr/>
        <a:lstStyle/>
        <a:p>
          <a:pPr>
            <a:defRPr sz="800"/>
          </a:pPr>
          <a:endParaRPr lang="en-US"/>
        </a:p>
      </c:txPr>
    </c:legend>
    <c:plotVisOnly val="1"/>
    <c:dispBlanksAs val="gap"/>
  </c:chart>
  <c:txPr>
    <a:bodyPr/>
    <a:lstStyle/>
    <a:p>
      <a:pPr>
        <a:defRPr>
          <a:latin typeface="Arial" pitchFamily="34" charset="0"/>
          <a:cs typeface="Arial" pitchFamily="34"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1824780071256401"/>
          <c:y val="9.5321209276111513E-2"/>
          <c:w val="0.87289975078382598"/>
          <c:h val="0.5202680914885639"/>
        </c:manualLayout>
      </c:layout>
      <c:barChart>
        <c:barDir val="col"/>
        <c:grouping val="stacked"/>
        <c:ser>
          <c:idx val="4"/>
          <c:order val="1"/>
          <c:tx>
            <c:strRef>
              <c:f>Sheet1!$BC$5</c:f>
              <c:strCache>
                <c:ptCount val="1"/>
                <c:pt idx="0">
                  <c:v>Election of 2012 Existing Debt Service</c:v>
                </c:pt>
              </c:strCache>
            </c:strRef>
          </c:tx>
          <c:cat>
            <c:numRef>
              <c:f>Sheet1!$AX$6:$AX$46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Sheet1!$BC$6:$BC$46</c:f>
              <c:numCache>
                <c:formatCode>_("$"* #,##0_);_("$"* \(#,##0\);_("$"* "-"??_);_(@_)</c:formatCode>
                <c:ptCount val="41"/>
                <c:pt idx="0">
                  <c:v>11013692.809999999</c:v>
                </c:pt>
                <c:pt idx="1">
                  <c:v>10074918.76</c:v>
                </c:pt>
                <c:pt idx="2">
                  <c:v>3699918.7600000002</c:v>
                </c:pt>
                <c:pt idx="3">
                  <c:v>3699918.7600000002</c:v>
                </c:pt>
                <c:pt idx="4">
                  <c:v>3699918.7600000002</c:v>
                </c:pt>
                <c:pt idx="5">
                  <c:v>3699918.7600000002</c:v>
                </c:pt>
                <c:pt idx="6">
                  <c:v>3699918.7600000002</c:v>
                </c:pt>
                <c:pt idx="7">
                  <c:v>4216668.76</c:v>
                </c:pt>
                <c:pt idx="8">
                  <c:v>4297418.76</c:v>
                </c:pt>
                <c:pt idx="9">
                  <c:v>4382418.76</c:v>
                </c:pt>
                <c:pt idx="10">
                  <c:v>4466293.76</c:v>
                </c:pt>
                <c:pt idx="11">
                  <c:v>4548793.76</c:v>
                </c:pt>
                <c:pt idx="12">
                  <c:v>4639418.76</c:v>
                </c:pt>
                <c:pt idx="13">
                  <c:v>4727668.76</c:v>
                </c:pt>
                <c:pt idx="14">
                  <c:v>4818168.76</c:v>
                </c:pt>
                <c:pt idx="15">
                  <c:v>4908368.76</c:v>
                </c:pt>
                <c:pt idx="16">
                  <c:v>5007281.26</c:v>
                </c:pt>
                <c:pt idx="17">
                  <c:v>5101087.51</c:v>
                </c:pt>
                <c:pt idx="18">
                  <c:v>5199262.51</c:v>
                </c:pt>
                <c:pt idx="19">
                  <c:v>5296150.01</c:v>
                </c:pt>
                <c:pt idx="20">
                  <c:v>5397593.7600000007</c:v>
                </c:pt>
                <c:pt idx="21">
                  <c:v>5497356.2600000007</c:v>
                </c:pt>
                <c:pt idx="22">
                  <c:v>5602543.7600000007</c:v>
                </c:pt>
                <c:pt idx="23">
                  <c:v>5707193.7600000007</c:v>
                </c:pt>
                <c:pt idx="24">
                  <c:v>5815343.7600000007</c:v>
                </c:pt>
                <c:pt idx="25">
                  <c:v>5925893.7600000007</c:v>
                </c:pt>
                <c:pt idx="26">
                  <c:v>6049006.2600000007</c:v>
                </c:pt>
                <c:pt idx="27">
                  <c:v>6160131.2600000007</c:v>
                </c:pt>
                <c:pt idx="28">
                  <c:v>6278381.2600000007</c:v>
                </c:pt>
                <c:pt idx="29">
                  <c:v>6394125.0100000007</c:v>
                </c:pt>
                <c:pt idx="30">
                  <c:v>6510978.1299999999</c:v>
                </c:pt>
                <c:pt idx="31">
                  <c:v>6635793.75</c:v>
                </c:pt>
              </c:numCache>
            </c:numRef>
          </c:val>
        </c:ser>
        <c:ser>
          <c:idx val="5"/>
          <c:order val="2"/>
          <c:tx>
            <c:strRef>
              <c:f>Sheet1!$BD$5</c:f>
              <c:strCache>
                <c:ptCount val="1"/>
                <c:pt idx="0">
                  <c:v>Election of 2012 Series B Debt Service</c:v>
                </c:pt>
              </c:strCache>
            </c:strRef>
          </c:tx>
          <c:spPr>
            <a:solidFill>
              <a:srgbClr val="FFC000"/>
            </a:solidFill>
          </c:spPr>
          <c:cat>
            <c:numRef>
              <c:f>Sheet1!$AX$6:$AX$46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Sheet1!$BD$6:$BD$46</c:f>
              <c:numCache>
                <c:formatCode>_("$"* #,##0_);_("$"* \(#,##0\);_("$"* "-"??_);_(@_)</c:formatCode>
                <c:ptCount val="41"/>
                <c:pt idx="1">
                  <c:v>3866722.22</c:v>
                </c:pt>
                <c:pt idx="2">
                  <c:v>6726250</c:v>
                </c:pt>
                <c:pt idx="3">
                  <c:v>6638750</c:v>
                </c:pt>
                <c:pt idx="4">
                  <c:v>6551250</c:v>
                </c:pt>
                <c:pt idx="5">
                  <c:v>6463750</c:v>
                </c:pt>
                <c:pt idx="6">
                  <c:v>4902500</c:v>
                </c:pt>
                <c:pt idx="7">
                  <c:v>3885000</c:v>
                </c:pt>
                <c:pt idx="8">
                  <c:v>3885000</c:v>
                </c:pt>
                <c:pt idx="9">
                  <c:v>3885000</c:v>
                </c:pt>
                <c:pt idx="10">
                  <c:v>3885000</c:v>
                </c:pt>
                <c:pt idx="11">
                  <c:v>3885000</c:v>
                </c:pt>
                <c:pt idx="12">
                  <c:v>3885000</c:v>
                </c:pt>
                <c:pt idx="13">
                  <c:v>3885000</c:v>
                </c:pt>
                <c:pt idx="14">
                  <c:v>3885000</c:v>
                </c:pt>
                <c:pt idx="15">
                  <c:v>3885000</c:v>
                </c:pt>
                <c:pt idx="16">
                  <c:v>3885000</c:v>
                </c:pt>
                <c:pt idx="17">
                  <c:v>3885000</c:v>
                </c:pt>
                <c:pt idx="18">
                  <c:v>5540375</c:v>
                </c:pt>
                <c:pt idx="19">
                  <c:v>5538762.5</c:v>
                </c:pt>
                <c:pt idx="20">
                  <c:v>5542162.5</c:v>
                </c:pt>
                <c:pt idx="21">
                  <c:v>5540312.5</c:v>
                </c:pt>
                <c:pt idx="22">
                  <c:v>5542950</c:v>
                </c:pt>
                <c:pt idx="23">
                  <c:v>5539812.5</c:v>
                </c:pt>
                <c:pt idx="24">
                  <c:v>5540637.5</c:v>
                </c:pt>
                <c:pt idx="25">
                  <c:v>5540031.25</c:v>
                </c:pt>
                <c:pt idx="26">
                  <c:v>5542600</c:v>
                </c:pt>
                <c:pt idx="27">
                  <c:v>5542950</c:v>
                </c:pt>
                <c:pt idx="28">
                  <c:v>5540818.75</c:v>
                </c:pt>
                <c:pt idx="29">
                  <c:v>5540812.5</c:v>
                </c:pt>
                <c:pt idx="30">
                  <c:v>5542406.25</c:v>
                </c:pt>
                <c:pt idx="31">
                  <c:v>5540206.25</c:v>
                </c:pt>
                <c:pt idx="32">
                  <c:v>5538818.75</c:v>
                </c:pt>
                <c:pt idx="33">
                  <c:v>5542587.5</c:v>
                </c:pt>
                <c:pt idx="34">
                  <c:v>5540987.5</c:v>
                </c:pt>
                <c:pt idx="35">
                  <c:v>5543493.75</c:v>
                </c:pt>
                <c:pt idx="36">
                  <c:v>5539581.25</c:v>
                </c:pt>
                <c:pt idx="37">
                  <c:v>5538725</c:v>
                </c:pt>
                <c:pt idx="38">
                  <c:v>5540137.5</c:v>
                </c:pt>
                <c:pt idx="39">
                  <c:v>5543031.25</c:v>
                </c:pt>
                <c:pt idx="40">
                  <c:v>5541750</c:v>
                </c:pt>
              </c:numCache>
            </c:numRef>
          </c:val>
        </c:ser>
        <c:overlap val="100"/>
        <c:axId val="84162816"/>
        <c:axId val="84201472"/>
      </c:barChart>
      <c:lineChart>
        <c:grouping val="standard"/>
        <c:ser>
          <c:idx val="2"/>
          <c:order val="0"/>
          <c:tx>
            <c:strRef>
              <c:f>Sheet1!$BA$5</c:f>
              <c:strCache>
                <c:ptCount val="1"/>
                <c:pt idx="0">
                  <c:v>Revenue assuming 4.0% AV Growth, $48 tax rate, Funds on Hand</c:v>
                </c:pt>
              </c:strCache>
            </c:strRef>
          </c:tx>
          <c:marker>
            <c:symbol val="none"/>
          </c:marker>
          <c:cat>
            <c:numRef>
              <c:f>Sheet1!$AX$6:$AX$46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Sheet1!$BA$6:$BA$46</c:f>
              <c:numCache>
                <c:formatCode>_("$"* #,##0_);_("$"* \(#,##0\);_("$"* "-"??_);_(@_)</c:formatCode>
                <c:ptCount val="41"/>
                <c:pt idx="0">
                  <c:v>11813582.520959999</c:v>
                </c:pt>
                <c:pt idx="1">
                  <c:v>13941640.98</c:v>
                </c:pt>
                <c:pt idx="2">
                  <c:v>12777570.854670361</c:v>
                </c:pt>
                <c:pt idx="3">
                  <c:v>13288673.688857162</c:v>
                </c:pt>
                <c:pt idx="4">
                  <c:v>13820220.636411427</c:v>
                </c:pt>
                <c:pt idx="5">
                  <c:v>14373029.461867895</c:v>
                </c:pt>
                <c:pt idx="6">
                  <c:v>14947950.640342603</c:v>
                </c:pt>
                <c:pt idx="7">
                  <c:v>15545868.665956318</c:v>
                </c:pt>
                <c:pt idx="8">
                  <c:v>16167703.412594546</c:v>
                </c:pt>
                <c:pt idx="9">
                  <c:v>16814411.549098346</c:v>
                </c:pt>
                <c:pt idx="10">
                  <c:v>17486988.011062287</c:v>
                </c:pt>
                <c:pt idx="11">
                  <c:v>18186467.53150478</c:v>
                </c:pt>
                <c:pt idx="12">
                  <c:v>18913926.232764985</c:v>
                </c:pt>
                <c:pt idx="13">
                  <c:v>19670483.282075513</c:v>
                </c:pt>
                <c:pt idx="14">
                  <c:v>20457302.613358594</c:v>
                </c:pt>
                <c:pt idx="15">
                  <c:v>21275594.717892941</c:v>
                </c:pt>
                <c:pt idx="16">
                  <c:v>22126618.506608646</c:v>
                </c:pt>
                <c:pt idx="17">
                  <c:v>23011683.246872976</c:v>
                </c:pt>
                <c:pt idx="18">
                  <c:v>23932150.576747924</c:v>
                </c:pt>
                <c:pt idx="19">
                  <c:v>24889436.599817842</c:v>
                </c:pt>
                <c:pt idx="20">
                  <c:v>25885014.063810494</c:v>
                </c:pt>
                <c:pt idx="21">
                  <c:v>26920414.626363005</c:v>
                </c:pt>
                <c:pt idx="22">
                  <c:v>27997231.211417452</c:v>
                </c:pt>
                <c:pt idx="23">
                  <c:v>29117120.459874202</c:v>
                </c:pt>
                <c:pt idx="24">
                  <c:v>30281805.278269175</c:v>
                </c:pt>
                <c:pt idx="25">
                  <c:v>31493077.48939994</c:v>
                </c:pt>
                <c:pt idx="26">
                  <c:v>32752800.588975936</c:v>
                </c:pt>
                <c:pt idx="27">
                  <c:v>34062912.612534977</c:v>
                </c:pt>
                <c:pt idx="28">
                  <c:v>35425429.11703638</c:v>
                </c:pt>
                <c:pt idx="29">
                  <c:v>36842446.281717829</c:v>
                </c:pt>
                <c:pt idx="30">
                  <c:v>38316144.132986486</c:v>
                </c:pt>
                <c:pt idx="31">
                  <c:v>39848789.898306005</c:v>
                </c:pt>
              </c:numCache>
            </c:numRef>
          </c:val>
        </c:ser>
        <c:marker val="1"/>
        <c:axId val="84162816"/>
        <c:axId val="84201472"/>
      </c:lineChart>
      <c:catAx>
        <c:axId val="84162816"/>
        <c:scaling>
          <c:orientation val="minMax"/>
        </c:scaling>
        <c:axPos val="b"/>
        <c:numFmt formatCode="General" sourceLinked="1"/>
        <c:tickLblPos val="nextTo"/>
        <c:txPr>
          <a:bodyPr/>
          <a:lstStyle/>
          <a:p>
            <a:pPr>
              <a:defRPr sz="900"/>
            </a:pPr>
            <a:endParaRPr lang="en-US"/>
          </a:p>
        </c:txPr>
        <c:crossAx val="84201472"/>
        <c:crosses val="autoZero"/>
        <c:auto val="1"/>
        <c:lblAlgn val="ctr"/>
        <c:lblOffset val="100"/>
      </c:catAx>
      <c:valAx>
        <c:axId val="84201472"/>
        <c:scaling>
          <c:orientation val="minMax"/>
          <c:max val="40000000"/>
        </c:scaling>
        <c:axPos val="l"/>
        <c:majorGridlines/>
        <c:numFmt formatCode="_(&quot;$&quot;* #,##0_);_(&quot;$&quot;* \(#,##0\);_(&quot;$&quot;* &quot;-&quot;??_);_(@_)" sourceLinked="1"/>
        <c:tickLblPos val="nextTo"/>
        <c:crossAx val="84162816"/>
        <c:crosses val="autoZero"/>
        <c:crossBetween val="between"/>
      </c:valAx>
      <c:spPr>
        <a:solidFill>
          <a:schemeClr val="accent1"/>
        </a:solidFill>
        <a:ln>
          <a:solidFill>
            <a:srgbClr val="000000">
              <a:lumMod val="50000"/>
              <a:lumOff val="50000"/>
            </a:srgbClr>
          </a:solidFill>
        </a:ln>
      </c:spPr>
    </c:plotArea>
    <c:legend>
      <c:legendPos val="b"/>
      <c:layout>
        <c:manualLayout>
          <c:xMode val="edge"/>
          <c:yMode val="edge"/>
          <c:x val="5.3051298275215597E-2"/>
          <c:y val="0.81595860176568835"/>
          <c:w val="0.94694870172478463"/>
          <c:h val="0.1610582199952279"/>
        </c:manualLayout>
      </c:layout>
      <c:txPr>
        <a:bodyPr/>
        <a:lstStyle/>
        <a:p>
          <a:pPr algn="just">
            <a:defRPr sz="800"/>
          </a:pPr>
          <a:endParaRPr lang="en-US"/>
        </a:p>
      </c:txPr>
    </c:legend>
    <c:plotVisOnly val="1"/>
    <c:dispBlanksAs val="gap"/>
  </c:chart>
  <c:txPr>
    <a:bodyPr/>
    <a:lstStyle/>
    <a:p>
      <a:pPr>
        <a:defRPr>
          <a:latin typeface="Arial" pitchFamily="34" charset="0"/>
          <a:cs typeface="Arial" pitchFamily="34"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areaChart>
        <c:grouping val="standard"/>
        <c:ser>
          <c:idx val="0"/>
          <c:order val="0"/>
          <c:spPr>
            <a:solidFill>
              <a:srgbClr val="1665A0"/>
            </a:solidFill>
          </c:spPr>
          <c:cat>
            <c:numRef>
              <c:f>Sheet1!$J$2265:$J$3728</c:f>
              <c:numCache>
                <c:formatCode>m/d/yyyy</c:formatCode>
                <c:ptCount val="1464"/>
                <c:pt idx="0">
                  <c:v>39815</c:v>
                </c:pt>
                <c:pt idx="1">
                  <c:v>39818</c:v>
                </c:pt>
                <c:pt idx="2">
                  <c:v>39819</c:v>
                </c:pt>
                <c:pt idx="3">
                  <c:v>39820</c:v>
                </c:pt>
                <c:pt idx="4">
                  <c:v>39821</c:v>
                </c:pt>
                <c:pt idx="5">
                  <c:v>39822</c:v>
                </c:pt>
                <c:pt idx="6">
                  <c:v>39825</c:v>
                </c:pt>
                <c:pt idx="7">
                  <c:v>39826</c:v>
                </c:pt>
                <c:pt idx="8">
                  <c:v>39827</c:v>
                </c:pt>
                <c:pt idx="9">
                  <c:v>39828</c:v>
                </c:pt>
                <c:pt idx="10">
                  <c:v>39829</c:v>
                </c:pt>
                <c:pt idx="11">
                  <c:v>39833</c:v>
                </c:pt>
                <c:pt idx="12">
                  <c:v>39834</c:v>
                </c:pt>
                <c:pt idx="13">
                  <c:v>39835</c:v>
                </c:pt>
                <c:pt idx="14">
                  <c:v>39836</c:v>
                </c:pt>
                <c:pt idx="15">
                  <c:v>39839</c:v>
                </c:pt>
                <c:pt idx="16">
                  <c:v>39840</c:v>
                </c:pt>
                <c:pt idx="17">
                  <c:v>39841</c:v>
                </c:pt>
                <c:pt idx="18">
                  <c:v>39842</c:v>
                </c:pt>
                <c:pt idx="19">
                  <c:v>39843</c:v>
                </c:pt>
                <c:pt idx="20">
                  <c:v>39846</c:v>
                </c:pt>
                <c:pt idx="21">
                  <c:v>39847</c:v>
                </c:pt>
                <c:pt idx="22">
                  <c:v>39848</c:v>
                </c:pt>
                <c:pt idx="23">
                  <c:v>39849</c:v>
                </c:pt>
                <c:pt idx="24">
                  <c:v>39850</c:v>
                </c:pt>
                <c:pt idx="25">
                  <c:v>39853</c:v>
                </c:pt>
                <c:pt idx="26">
                  <c:v>39854</c:v>
                </c:pt>
                <c:pt idx="27">
                  <c:v>39855</c:v>
                </c:pt>
                <c:pt idx="28">
                  <c:v>39856</c:v>
                </c:pt>
                <c:pt idx="29">
                  <c:v>39857</c:v>
                </c:pt>
                <c:pt idx="30">
                  <c:v>39861</c:v>
                </c:pt>
                <c:pt idx="31">
                  <c:v>39862</c:v>
                </c:pt>
                <c:pt idx="32">
                  <c:v>39863</c:v>
                </c:pt>
                <c:pt idx="33">
                  <c:v>39864</c:v>
                </c:pt>
                <c:pt idx="34">
                  <c:v>39867</c:v>
                </c:pt>
                <c:pt idx="35">
                  <c:v>39868</c:v>
                </c:pt>
                <c:pt idx="36">
                  <c:v>39869</c:v>
                </c:pt>
                <c:pt idx="37">
                  <c:v>39870</c:v>
                </c:pt>
                <c:pt idx="38">
                  <c:v>39871</c:v>
                </c:pt>
                <c:pt idx="39">
                  <c:v>39874</c:v>
                </c:pt>
                <c:pt idx="40">
                  <c:v>39875</c:v>
                </c:pt>
                <c:pt idx="41">
                  <c:v>39876</c:v>
                </c:pt>
                <c:pt idx="42">
                  <c:v>39877</c:v>
                </c:pt>
                <c:pt idx="43">
                  <c:v>39878</c:v>
                </c:pt>
                <c:pt idx="44">
                  <c:v>39881</c:v>
                </c:pt>
                <c:pt idx="45">
                  <c:v>39882</c:v>
                </c:pt>
                <c:pt idx="46">
                  <c:v>39883</c:v>
                </c:pt>
                <c:pt idx="47">
                  <c:v>39884</c:v>
                </c:pt>
                <c:pt idx="48">
                  <c:v>39885</c:v>
                </c:pt>
                <c:pt idx="49">
                  <c:v>39888</c:v>
                </c:pt>
                <c:pt idx="50">
                  <c:v>39889</c:v>
                </c:pt>
                <c:pt idx="51">
                  <c:v>39890</c:v>
                </c:pt>
                <c:pt idx="52">
                  <c:v>39891</c:v>
                </c:pt>
                <c:pt idx="53">
                  <c:v>39892</c:v>
                </c:pt>
                <c:pt idx="54">
                  <c:v>39895</c:v>
                </c:pt>
                <c:pt idx="55">
                  <c:v>39896</c:v>
                </c:pt>
                <c:pt idx="56">
                  <c:v>39897</c:v>
                </c:pt>
                <c:pt idx="57">
                  <c:v>39898</c:v>
                </c:pt>
                <c:pt idx="58">
                  <c:v>39899</c:v>
                </c:pt>
                <c:pt idx="59">
                  <c:v>39902</c:v>
                </c:pt>
                <c:pt idx="60">
                  <c:v>39903</c:v>
                </c:pt>
                <c:pt idx="61">
                  <c:v>39904</c:v>
                </c:pt>
                <c:pt idx="62">
                  <c:v>39905</c:v>
                </c:pt>
                <c:pt idx="63">
                  <c:v>39906</c:v>
                </c:pt>
                <c:pt idx="64">
                  <c:v>39909</c:v>
                </c:pt>
                <c:pt idx="65">
                  <c:v>39910</c:v>
                </c:pt>
                <c:pt idx="66">
                  <c:v>39911</c:v>
                </c:pt>
                <c:pt idx="67">
                  <c:v>39912</c:v>
                </c:pt>
                <c:pt idx="68">
                  <c:v>39916</c:v>
                </c:pt>
                <c:pt idx="69">
                  <c:v>39917</c:v>
                </c:pt>
                <c:pt idx="70">
                  <c:v>39918</c:v>
                </c:pt>
                <c:pt idx="71">
                  <c:v>39919</c:v>
                </c:pt>
                <c:pt idx="72">
                  <c:v>39920</c:v>
                </c:pt>
                <c:pt idx="73">
                  <c:v>39923</c:v>
                </c:pt>
                <c:pt idx="74">
                  <c:v>39924</c:v>
                </c:pt>
                <c:pt idx="75">
                  <c:v>39925</c:v>
                </c:pt>
                <c:pt idx="76">
                  <c:v>39926</c:v>
                </c:pt>
                <c:pt idx="77">
                  <c:v>39927</c:v>
                </c:pt>
                <c:pt idx="78">
                  <c:v>39930</c:v>
                </c:pt>
                <c:pt idx="79">
                  <c:v>39931</c:v>
                </c:pt>
                <c:pt idx="80">
                  <c:v>39932</c:v>
                </c:pt>
                <c:pt idx="81">
                  <c:v>39933</c:v>
                </c:pt>
                <c:pt idx="82">
                  <c:v>39934</c:v>
                </c:pt>
                <c:pt idx="83">
                  <c:v>39937</c:v>
                </c:pt>
                <c:pt idx="84">
                  <c:v>39938</c:v>
                </c:pt>
                <c:pt idx="85">
                  <c:v>39939</c:v>
                </c:pt>
                <c:pt idx="86">
                  <c:v>39940</c:v>
                </c:pt>
                <c:pt idx="87">
                  <c:v>39941</c:v>
                </c:pt>
                <c:pt idx="88">
                  <c:v>39944</c:v>
                </c:pt>
                <c:pt idx="89">
                  <c:v>39945</c:v>
                </c:pt>
                <c:pt idx="90">
                  <c:v>39946</c:v>
                </c:pt>
                <c:pt idx="91">
                  <c:v>39947</c:v>
                </c:pt>
                <c:pt idx="92">
                  <c:v>39948</c:v>
                </c:pt>
                <c:pt idx="93">
                  <c:v>39951</c:v>
                </c:pt>
                <c:pt idx="94">
                  <c:v>39952</c:v>
                </c:pt>
                <c:pt idx="95">
                  <c:v>39953</c:v>
                </c:pt>
                <c:pt idx="96">
                  <c:v>39954</c:v>
                </c:pt>
                <c:pt idx="97">
                  <c:v>39955</c:v>
                </c:pt>
                <c:pt idx="98">
                  <c:v>39959</c:v>
                </c:pt>
                <c:pt idx="99">
                  <c:v>39960</c:v>
                </c:pt>
                <c:pt idx="100">
                  <c:v>39961</c:v>
                </c:pt>
                <c:pt idx="101">
                  <c:v>39962</c:v>
                </c:pt>
                <c:pt idx="102">
                  <c:v>39965</c:v>
                </c:pt>
                <c:pt idx="103">
                  <c:v>39966</c:v>
                </c:pt>
                <c:pt idx="104">
                  <c:v>39967</c:v>
                </c:pt>
                <c:pt idx="105">
                  <c:v>39968</c:v>
                </c:pt>
                <c:pt idx="106">
                  <c:v>39969</c:v>
                </c:pt>
                <c:pt idx="107">
                  <c:v>39972</c:v>
                </c:pt>
                <c:pt idx="108">
                  <c:v>39973</c:v>
                </c:pt>
                <c:pt idx="109">
                  <c:v>39974</c:v>
                </c:pt>
                <c:pt idx="110">
                  <c:v>39975</c:v>
                </c:pt>
                <c:pt idx="111">
                  <c:v>39976</c:v>
                </c:pt>
                <c:pt idx="112">
                  <c:v>39979</c:v>
                </c:pt>
                <c:pt idx="113">
                  <c:v>39980</c:v>
                </c:pt>
                <c:pt idx="114">
                  <c:v>39981</c:v>
                </c:pt>
                <c:pt idx="115">
                  <c:v>39982</c:v>
                </c:pt>
                <c:pt idx="116">
                  <c:v>39983</c:v>
                </c:pt>
                <c:pt idx="117">
                  <c:v>39986</c:v>
                </c:pt>
                <c:pt idx="118">
                  <c:v>39987</c:v>
                </c:pt>
                <c:pt idx="119">
                  <c:v>39988</c:v>
                </c:pt>
                <c:pt idx="120">
                  <c:v>39989</c:v>
                </c:pt>
                <c:pt idx="121">
                  <c:v>39990</c:v>
                </c:pt>
                <c:pt idx="122">
                  <c:v>39993</c:v>
                </c:pt>
                <c:pt idx="123">
                  <c:v>39994</c:v>
                </c:pt>
                <c:pt idx="124">
                  <c:v>39995</c:v>
                </c:pt>
                <c:pt idx="125">
                  <c:v>39996</c:v>
                </c:pt>
                <c:pt idx="126">
                  <c:v>40000</c:v>
                </c:pt>
                <c:pt idx="127">
                  <c:v>40001</c:v>
                </c:pt>
                <c:pt idx="128">
                  <c:v>40002</c:v>
                </c:pt>
                <c:pt idx="129">
                  <c:v>40003</c:v>
                </c:pt>
                <c:pt idx="130">
                  <c:v>40004</c:v>
                </c:pt>
                <c:pt idx="131">
                  <c:v>40007</c:v>
                </c:pt>
                <c:pt idx="132">
                  <c:v>40008</c:v>
                </c:pt>
                <c:pt idx="133">
                  <c:v>40009</c:v>
                </c:pt>
                <c:pt idx="134">
                  <c:v>40010</c:v>
                </c:pt>
                <c:pt idx="135">
                  <c:v>40011</c:v>
                </c:pt>
                <c:pt idx="136">
                  <c:v>40014</c:v>
                </c:pt>
                <c:pt idx="137">
                  <c:v>40015</c:v>
                </c:pt>
                <c:pt idx="138">
                  <c:v>40016</c:v>
                </c:pt>
                <c:pt idx="139">
                  <c:v>40017</c:v>
                </c:pt>
                <c:pt idx="140">
                  <c:v>40018</c:v>
                </c:pt>
                <c:pt idx="141">
                  <c:v>40021</c:v>
                </c:pt>
                <c:pt idx="142">
                  <c:v>40022</c:v>
                </c:pt>
                <c:pt idx="143">
                  <c:v>40023</c:v>
                </c:pt>
                <c:pt idx="144">
                  <c:v>40024</c:v>
                </c:pt>
                <c:pt idx="145">
                  <c:v>40025</c:v>
                </c:pt>
                <c:pt idx="146">
                  <c:v>40028</c:v>
                </c:pt>
                <c:pt idx="147">
                  <c:v>40029</c:v>
                </c:pt>
                <c:pt idx="148">
                  <c:v>40030</c:v>
                </c:pt>
                <c:pt idx="149">
                  <c:v>40031</c:v>
                </c:pt>
                <c:pt idx="150">
                  <c:v>40032</c:v>
                </c:pt>
                <c:pt idx="151">
                  <c:v>40035</c:v>
                </c:pt>
                <c:pt idx="152">
                  <c:v>40036</c:v>
                </c:pt>
                <c:pt idx="153">
                  <c:v>40037</c:v>
                </c:pt>
                <c:pt idx="154">
                  <c:v>40038</c:v>
                </c:pt>
                <c:pt idx="155">
                  <c:v>40039</c:v>
                </c:pt>
                <c:pt idx="156">
                  <c:v>40042</c:v>
                </c:pt>
                <c:pt idx="157">
                  <c:v>40043</c:v>
                </c:pt>
                <c:pt idx="158">
                  <c:v>40044</c:v>
                </c:pt>
                <c:pt idx="159">
                  <c:v>40045</c:v>
                </c:pt>
                <c:pt idx="160">
                  <c:v>40046</c:v>
                </c:pt>
                <c:pt idx="161">
                  <c:v>40049</c:v>
                </c:pt>
                <c:pt idx="162">
                  <c:v>40050</c:v>
                </c:pt>
                <c:pt idx="163">
                  <c:v>40051</c:v>
                </c:pt>
                <c:pt idx="164">
                  <c:v>40052</c:v>
                </c:pt>
                <c:pt idx="165">
                  <c:v>40053</c:v>
                </c:pt>
                <c:pt idx="166">
                  <c:v>40056</c:v>
                </c:pt>
                <c:pt idx="167">
                  <c:v>40057</c:v>
                </c:pt>
                <c:pt idx="168">
                  <c:v>40058</c:v>
                </c:pt>
                <c:pt idx="169">
                  <c:v>40059</c:v>
                </c:pt>
                <c:pt idx="170">
                  <c:v>40060</c:v>
                </c:pt>
                <c:pt idx="171">
                  <c:v>40064</c:v>
                </c:pt>
                <c:pt idx="172">
                  <c:v>40065</c:v>
                </c:pt>
                <c:pt idx="173">
                  <c:v>40066</c:v>
                </c:pt>
                <c:pt idx="174">
                  <c:v>40067</c:v>
                </c:pt>
                <c:pt idx="175">
                  <c:v>40070</c:v>
                </c:pt>
                <c:pt idx="176">
                  <c:v>40071</c:v>
                </c:pt>
                <c:pt idx="177">
                  <c:v>40072</c:v>
                </c:pt>
                <c:pt idx="178">
                  <c:v>40073</c:v>
                </c:pt>
                <c:pt idx="179">
                  <c:v>40074</c:v>
                </c:pt>
                <c:pt idx="180">
                  <c:v>40077</c:v>
                </c:pt>
                <c:pt idx="181">
                  <c:v>40078</c:v>
                </c:pt>
                <c:pt idx="182">
                  <c:v>40079</c:v>
                </c:pt>
                <c:pt idx="183">
                  <c:v>40080</c:v>
                </c:pt>
                <c:pt idx="184">
                  <c:v>40081</c:v>
                </c:pt>
                <c:pt idx="185">
                  <c:v>40084</c:v>
                </c:pt>
                <c:pt idx="186">
                  <c:v>40085</c:v>
                </c:pt>
                <c:pt idx="187">
                  <c:v>40086</c:v>
                </c:pt>
                <c:pt idx="188">
                  <c:v>40087</c:v>
                </c:pt>
                <c:pt idx="189">
                  <c:v>40088</c:v>
                </c:pt>
                <c:pt idx="190">
                  <c:v>40091</c:v>
                </c:pt>
                <c:pt idx="191">
                  <c:v>40092</c:v>
                </c:pt>
                <c:pt idx="192">
                  <c:v>40093</c:v>
                </c:pt>
                <c:pt idx="193">
                  <c:v>40094</c:v>
                </c:pt>
                <c:pt idx="194">
                  <c:v>40095</c:v>
                </c:pt>
                <c:pt idx="195">
                  <c:v>40099</c:v>
                </c:pt>
                <c:pt idx="196">
                  <c:v>40100</c:v>
                </c:pt>
                <c:pt idx="197">
                  <c:v>40101</c:v>
                </c:pt>
                <c:pt idx="198">
                  <c:v>40102</c:v>
                </c:pt>
                <c:pt idx="199">
                  <c:v>40105</c:v>
                </c:pt>
                <c:pt idx="200">
                  <c:v>40106</c:v>
                </c:pt>
                <c:pt idx="201">
                  <c:v>40107</c:v>
                </c:pt>
                <c:pt idx="202">
                  <c:v>40108</c:v>
                </c:pt>
                <c:pt idx="203">
                  <c:v>40109</c:v>
                </c:pt>
                <c:pt idx="204">
                  <c:v>40112</c:v>
                </c:pt>
                <c:pt idx="205">
                  <c:v>40113</c:v>
                </c:pt>
                <c:pt idx="206">
                  <c:v>40114</c:v>
                </c:pt>
                <c:pt idx="207">
                  <c:v>40115</c:v>
                </c:pt>
                <c:pt idx="208">
                  <c:v>40116</c:v>
                </c:pt>
                <c:pt idx="209">
                  <c:v>40119</c:v>
                </c:pt>
                <c:pt idx="210">
                  <c:v>40120</c:v>
                </c:pt>
                <c:pt idx="211">
                  <c:v>40121</c:v>
                </c:pt>
                <c:pt idx="212">
                  <c:v>40122</c:v>
                </c:pt>
                <c:pt idx="213">
                  <c:v>40123</c:v>
                </c:pt>
                <c:pt idx="214">
                  <c:v>40126</c:v>
                </c:pt>
                <c:pt idx="215">
                  <c:v>40127</c:v>
                </c:pt>
                <c:pt idx="216">
                  <c:v>40129</c:v>
                </c:pt>
                <c:pt idx="217">
                  <c:v>40130</c:v>
                </c:pt>
                <c:pt idx="218">
                  <c:v>40133</c:v>
                </c:pt>
                <c:pt idx="219">
                  <c:v>40134</c:v>
                </c:pt>
                <c:pt idx="220">
                  <c:v>40135</c:v>
                </c:pt>
                <c:pt idx="221">
                  <c:v>40136</c:v>
                </c:pt>
                <c:pt idx="222">
                  <c:v>40137</c:v>
                </c:pt>
                <c:pt idx="223">
                  <c:v>40140</c:v>
                </c:pt>
                <c:pt idx="224">
                  <c:v>40141</c:v>
                </c:pt>
                <c:pt idx="225">
                  <c:v>40142</c:v>
                </c:pt>
                <c:pt idx="226">
                  <c:v>40144</c:v>
                </c:pt>
                <c:pt idx="227">
                  <c:v>40147</c:v>
                </c:pt>
                <c:pt idx="228">
                  <c:v>40148</c:v>
                </c:pt>
                <c:pt idx="229">
                  <c:v>40149</c:v>
                </c:pt>
                <c:pt idx="230">
                  <c:v>40150</c:v>
                </c:pt>
                <c:pt idx="231">
                  <c:v>40151</c:v>
                </c:pt>
                <c:pt idx="232">
                  <c:v>40154</c:v>
                </c:pt>
                <c:pt idx="233">
                  <c:v>40155</c:v>
                </c:pt>
                <c:pt idx="234">
                  <c:v>40156</c:v>
                </c:pt>
                <c:pt idx="235">
                  <c:v>40157</c:v>
                </c:pt>
                <c:pt idx="236">
                  <c:v>40158</c:v>
                </c:pt>
                <c:pt idx="237">
                  <c:v>40161</c:v>
                </c:pt>
                <c:pt idx="238">
                  <c:v>40162</c:v>
                </c:pt>
                <c:pt idx="239">
                  <c:v>40163</c:v>
                </c:pt>
                <c:pt idx="240">
                  <c:v>40164</c:v>
                </c:pt>
                <c:pt idx="241">
                  <c:v>40165</c:v>
                </c:pt>
                <c:pt idx="242">
                  <c:v>40168</c:v>
                </c:pt>
                <c:pt idx="243">
                  <c:v>40169</c:v>
                </c:pt>
                <c:pt idx="244">
                  <c:v>40170</c:v>
                </c:pt>
                <c:pt idx="245">
                  <c:v>40171</c:v>
                </c:pt>
                <c:pt idx="246">
                  <c:v>40175</c:v>
                </c:pt>
                <c:pt idx="247">
                  <c:v>40176</c:v>
                </c:pt>
                <c:pt idx="248">
                  <c:v>40177</c:v>
                </c:pt>
                <c:pt idx="249">
                  <c:v>40178</c:v>
                </c:pt>
                <c:pt idx="250">
                  <c:v>40182</c:v>
                </c:pt>
                <c:pt idx="251">
                  <c:v>40183</c:v>
                </c:pt>
                <c:pt idx="252">
                  <c:v>40184</c:v>
                </c:pt>
                <c:pt idx="253">
                  <c:v>40185</c:v>
                </c:pt>
                <c:pt idx="254">
                  <c:v>40186</c:v>
                </c:pt>
                <c:pt idx="255">
                  <c:v>40189</c:v>
                </c:pt>
                <c:pt idx="256">
                  <c:v>40190</c:v>
                </c:pt>
                <c:pt idx="257">
                  <c:v>40191</c:v>
                </c:pt>
                <c:pt idx="258">
                  <c:v>40192</c:v>
                </c:pt>
                <c:pt idx="259">
                  <c:v>40193</c:v>
                </c:pt>
                <c:pt idx="260">
                  <c:v>40197</c:v>
                </c:pt>
                <c:pt idx="261">
                  <c:v>40198</c:v>
                </c:pt>
                <c:pt idx="262">
                  <c:v>40199</c:v>
                </c:pt>
                <c:pt idx="263">
                  <c:v>40200</c:v>
                </c:pt>
                <c:pt idx="264">
                  <c:v>40203</c:v>
                </c:pt>
                <c:pt idx="265">
                  <c:v>40204</c:v>
                </c:pt>
                <c:pt idx="266">
                  <c:v>40205</c:v>
                </c:pt>
                <c:pt idx="267">
                  <c:v>40206</c:v>
                </c:pt>
                <c:pt idx="268">
                  <c:v>40207</c:v>
                </c:pt>
                <c:pt idx="269">
                  <c:v>40210</c:v>
                </c:pt>
                <c:pt idx="270">
                  <c:v>40211</c:v>
                </c:pt>
                <c:pt idx="271">
                  <c:v>40212</c:v>
                </c:pt>
                <c:pt idx="272">
                  <c:v>40213</c:v>
                </c:pt>
                <c:pt idx="273">
                  <c:v>40214</c:v>
                </c:pt>
                <c:pt idx="274">
                  <c:v>40217</c:v>
                </c:pt>
                <c:pt idx="275">
                  <c:v>40218</c:v>
                </c:pt>
                <c:pt idx="276">
                  <c:v>40219</c:v>
                </c:pt>
                <c:pt idx="277">
                  <c:v>40220</c:v>
                </c:pt>
                <c:pt idx="278">
                  <c:v>40221</c:v>
                </c:pt>
                <c:pt idx="279">
                  <c:v>40225</c:v>
                </c:pt>
                <c:pt idx="280">
                  <c:v>40226</c:v>
                </c:pt>
                <c:pt idx="281">
                  <c:v>40227</c:v>
                </c:pt>
                <c:pt idx="282">
                  <c:v>40228</c:v>
                </c:pt>
                <c:pt idx="283">
                  <c:v>40231</c:v>
                </c:pt>
                <c:pt idx="284">
                  <c:v>40232</c:v>
                </c:pt>
                <c:pt idx="285">
                  <c:v>40233</c:v>
                </c:pt>
                <c:pt idx="286">
                  <c:v>40234</c:v>
                </c:pt>
                <c:pt idx="287">
                  <c:v>40235</c:v>
                </c:pt>
                <c:pt idx="288">
                  <c:v>40238</c:v>
                </c:pt>
                <c:pt idx="289">
                  <c:v>40239</c:v>
                </c:pt>
                <c:pt idx="290">
                  <c:v>40240</c:v>
                </c:pt>
                <c:pt idx="291">
                  <c:v>40241</c:v>
                </c:pt>
                <c:pt idx="292">
                  <c:v>40242</c:v>
                </c:pt>
                <c:pt idx="293">
                  <c:v>40245</c:v>
                </c:pt>
                <c:pt idx="294">
                  <c:v>40246</c:v>
                </c:pt>
                <c:pt idx="295">
                  <c:v>40247</c:v>
                </c:pt>
                <c:pt idx="296">
                  <c:v>40248</c:v>
                </c:pt>
                <c:pt idx="297">
                  <c:v>40249</c:v>
                </c:pt>
                <c:pt idx="298">
                  <c:v>40252</c:v>
                </c:pt>
                <c:pt idx="299">
                  <c:v>40253</c:v>
                </c:pt>
                <c:pt idx="300">
                  <c:v>40254</c:v>
                </c:pt>
                <c:pt idx="301">
                  <c:v>40255</c:v>
                </c:pt>
                <c:pt idx="302">
                  <c:v>40256</c:v>
                </c:pt>
                <c:pt idx="303">
                  <c:v>40259</c:v>
                </c:pt>
                <c:pt idx="304">
                  <c:v>40260</c:v>
                </c:pt>
                <c:pt idx="305">
                  <c:v>40261</c:v>
                </c:pt>
                <c:pt idx="306">
                  <c:v>40262</c:v>
                </c:pt>
                <c:pt idx="307">
                  <c:v>40263</c:v>
                </c:pt>
                <c:pt idx="308">
                  <c:v>40266</c:v>
                </c:pt>
                <c:pt idx="309">
                  <c:v>40267</c:v>
                </c:pt>
                <c:pt idx="310">
                  <c:v>40268</c:v>
                </c:pt>
                <c:pt idx="311">
                  <c:v>40269</c:v>
                </c:pt>
                <c:pt idx="312">
                  <c:v>40273</c:v>
                </c:pt>
                <c:pt idx="313">
                  <c:v>40274</c:v>
                </c:pt>
                <c:pt idx="314">
                  <c:v>40275</c:v>
                </c:pt>
                <c:pt idx="315">
                  <c:v>40276</c:v>
                </c:pt>
                <c:pt idx="316">
                  <c:v>40277</c:v>
                </c:pt>
                <c:pt idx="317">
                  <c:v>40280</c:v>
                </c:pt>
                <c:pt idx="318">
                  <c:v>40281</c:v>
                </c:pt>
                <c:pt idx="319">
                  <c:v>40282</c:v>
                </c:pt>
                <c:pt idx="320">
                  <c:v>40283</c:v>
                </c:pt>
                <c:pt idx="321">
                  <c:v>40284</c:v>
                </c:pt>
                <c:pt idx="322">
                  <c:v>40287</c:v>
                </c:pt>
                <c:pt idx="323">
                  <c:v>40288</c:v>
                </c:pt>
                <c:pt idx="324">
                  <c:v>40289</c:v>
                </c:pt>
                <c:pt idx="325">
                  <c:v>40290</c:v>
                </c:pt>
                <c:pt idx="326">
                  <c:v>40291</c:v>
                </c:pt>
                <c:pt idx="327">
                  <c:v>40294</c:v>
                </c:pt>
                <c:pt idx="328">
                  <c:v>40295</c:v>
                </c:pt>
                <c:pt idx="329">
                  <c:v>40296</c:v>
                </c:pt>
                <c:pt idx="330">
                  <c:v>40297</c:v>
                </c:pt>
                <c:pt idx="331">
                  <c:v>40298</c:v>
                </c:pt>
                <c:pt idx="332">
                  <c:v>40301</c:v>
                </c:pt>
                <c:pt idx="333">
                  <c:v>40302</c:v>
                </c:pt>
                <c:pt idx="334">
                  <c:v>40303</c:v>
                </c:pt>
                <c:pt idx="335">
                  <c:v>40304</c:v>
                </c:pt>
                <c:pt idx="336">
                  <c:v>40305</c:v>
                </c:pt>
                <c:pt idx="337">
                  <c:v>40308</c:v>
                </c:pt>
                <c:pt idx="338">
                  <c:v>40309</c:v>
                </c:pt>
                <c:pt idx="339">
                  <c:v>40310</c:v>
                </c:pt>
                <c:pt idx="340">
                  <c:v>40311</c:v>
                </c:pt>
                <c:pt idx="341">
                  <c:v>40312</c:v>
                </c:pt>
                <c:pt idx="342">
                  <c:v>40315</c:v>
                </c:pt>
                <c:pt idx="343">
                  <c:v>40316</c:v>
                </c:pt>
                <c:pt idx="344">
                  <c:v>40317</c:v>
                </c:pt>
                <c:pt idx="345">
                  <c:v>40318</c:v>
                </c:pt>
                <c:pt idx="346">
                  <c:v>40319</c:v>
                </c:pt>
                <c:pt idx="347">
                  <c:v>40322</c:v>
                </c:pt>
                <c:pt idx="348">
                  <c:v>40323</c:v>
                </c:pt>
                <c:pt idx="349">
                  <c:v>40324</c:v>
                </c:pt>
                <c:pt idx="350">
                  <c:v>40325</c:v>
                </c:pt>
                <c:pt idx="351">
                  <c:v>40326</c:v>
                </c:pt>
                <c:pt idx="352">
                  <c:v>40330</c:v>
                </c:pt>
                <c:pt idx="353">
                  <c:v>40331</c:v>
                </c:pt>
                <c:pt idx="354">
                  <c:v>40332</c:v>
                </c:pt>
                <c:pt idx="355">
                  <c:v>40333</c:v>
                </c:pt>
                <c:pt idx="356">
                  <c:v>40336</c:v>
                </c:pt>
                <c:pt idx="357">
                  <c:v>40337</c:v>
                </c:pt>
                <c:pt idx="358">
                  <c:v>40338</c:v>
                </c:pt>
                <c:pt idx="359">
                  <c:v>40339</c:v>
                </c:pt>
                <c:pt idx="360">
                  <c:v>40340</c:v>
                </c:pt>
                <c:pt idx="361">
                  <c:v>40343</c:v>
                </c:pt>
                <c:pt idx="362">
                  <c:v>40344</c:v>
                </c:pt>
                <c:pt idx="363">
                  <c:v>40345</c:v>
                </c:pt>
                <c:pt idx="364">
                  <c:v>40346</c:v>
                </c:pt>
                <c:pt idx="365">
                  <c:v>40347</c:v>
                </c:pt>
                <c:pt idx="366">
                  <c:v>40350</c:v>
                </c:pt>
                <c:pt idx="367">
                  <c:v>40351</c:v>
                </c:pt>
                <c:pt idx="368">
                  <c:v>40352</c:v>
                </c:pt>
                <c:pt idx="369">
                  <c:v>40353</c:v>
                </c:pt>
                <c:pt idx="370">
                  <c:v>40354</c:v>
                </c:pt>
                <c:pt idx="371">
                  <c:v>40357</c:v>
                </c:pt>
                <c:pt idx="372">
                  <c:v>40358</c:v>
                </c:pt>
                <c:pt idx="373">
                  <c:v>40359</c:v>
                </c:pt>
                <c:pt idx="374">
                  <c:v>40360</c:v>
                </c:pt>
                <c:pt idx="375">
                  <c:v>40361</c:v>
                </c:pt>
                <c:pt idx="376">
                  <c:v>40365</c:v>
                </c:pt>
                <c:pt idx="377">
                  <c:v>40366</c:v>
                </c:pt>
                <c:pt idx="378">
                  <c:v>40367</c:v>
                </c:pt>
                <c:pt idx="379">
                  <c:v>40368</c:v>
                </c:pt>
                <c:pt idx="380">
                  <c:v>40371</c:v>
                </c:pt>
                <c:pt idx="381">
                  <c:v>40372</c:v>
                </c:pt>
                <c:pt idx="382">
                  <c:v>40373</c:v>
                </c:pt>
                <c:pt idx="383">
                  <c:v>40374</c:v>
                </c:pt>
                <c:pt idx="384">
                  <c:v>40375</c:v>
                </c:pt>
                <c:pt idx="385">
                  <c:v>40378</c:v>
                </c:pt>
                <c:pt idx="386">
                  <c:v>40379</c:v>
                </c:pt>
                <c:pt idx="387">
                  <c:v>40380</c:v>
                </c:pt>
                <c:pt idx="388">
                  <c:v>40381</c:v>
                </c:pt>
                <c:pt idx="389">
                  <c:v>40382</c:v>
                </c:pt>
                <c:pt idx="390">
                  <c:v>40385</c:v>
                </c:pt>
                <c:pt idx="391">
                  <c:v>40386</c:v>
                </c:pt>
                <c:pt idx="392">
                  <c:v>40387</c:v>
                </c:pt>
                <c:pt idx="393">
                  <c:v>40388</c:v>
                </c:pt>
                <c:pt idx="394">
                  <c:v>40389</c:v>
                </c:pt>
                <c:pt idx="395">
                  <c:v>40392</c:v>
                </c:pt>
                <c:pt idx="396">
                  <c:v>40393</c:v>
                </c:pt>
                <c:pt idx="397">
                  <c:v>40394</c:v>
                </c:pt>
                <c:pt idx="398">
                  <c:v>40395</c:v>
                </c:pt>
                <c:pt idx="399">
                  <c:v>40396</c:v>
                </c:pt>
                <c:pt idx="400">
                  <c:v>40399</c:v>
                </c:pt>
                <c:pt idx="401">
                  <c:v>40400</c:v>
                </c:pt>
                <c:pt idx="402">
                  <c:v>40401</c:v>
                </c:pt>
                <c:pt idx="403">
                  <c:v>40402</c:v>
                </c:pt>
                <c:pt idx="404">
                  <c:v>40403</c:v>
                </c:pt>
                <c:pt idx="405">
                  <c:v>40406</c:v>
                </c:pt>
                <c:pt idx="406">
                  <c:v>40407</c:v>
                </c:pt>
                <c:pt idx="407">
                  <c:v>40408</c:v>
                </c:pt>
                <c:pt idx="408">
                  <c:v>40409</c:v>
                </c:pt>
                <c:pt idx="409">
                  <c:v>40410</c:v>
                </c:pt>
                <c:pt idx="410">
                  <c:v>40413</c:v>
                </c:pt>
                <c:pt idx="411">
                  <c:v>40414</c:v>
                </c:pt>
                <c:pt idx="412">
                  <c:v>40415</c:v>
                </c:pt>
                <c:pt idx="413">
                  <c:v>40416</c:v>
                </c:pt>
                <c:pt idx="414">
                  <c:v>40417</c:v>
                </c:pt>
                <c:pt idx="415">
                  <c:v>40420</c:v>
                </c:pt>
                <c:pt idx="416">
                  <c:v>40421</c:v>
                </c:pt>
                <c:pt idx="417">
                  <c:v>40422</c:v>
                </c:pt>
                <c:pt idx="418">
                  <c:v>40423</c:v>
                </c:pt>
                <c:pt idx="419">
                  <c:v>40424</c:v>
                </c:pt>
                <c:pt idx="420">
                  <c:v>40428</c:v>
                </c:pt>
                <c:pt idx="421">
                  <c:v>40429</c:v>
                </c:pt>
                <c:pt idx="422">
                  <c:v>40430</c:v>
                </c:pt>
                <c:pt idx="423">
                  <c:v>40431</c:v>
                </c:pt>
                <c:pt idx="424">
                  <c:v>40434</c:v>
                </c:pt>
                <c:pt idx="425">
                  <c:v>40435</c:v>
                </c:pt>
                <c:pt idx="426">
                  <c:v>40436</c:v>
                </c:pt>
                <c:pt idx="427">
                  <c:v>40437</c:v>
                </c:pt>
                <c:pt idx="428">
                  <c:v>40438</c:v>
                </c:pt>
                <c:pt idx="429">
                  <c:v>40441</c:v>
                </c:pt>
                <c:pt idx="430">
                  <c:v>40442</c:v>
                </c:pt>
                <c:pt idx="431">
                  <c:v>40443</c:v>
                </c:pt>
                <c:pt idx="432">
                  <c:v>40444</c:v>
                </c:pt>
                <c:pt idx="433">
                  <c:v>40445</c:v>
                </c:pt>
                <c:pt idx="434">
                  <c:v>40448</c:v>
                </c:pt>
                <c:pt idx="435">
                  <c:v>40449</c:v>
                </c:pt>
                <c:pt idx="436">
                  <c:v>40450</c:v>
                </c:pt>
                <c:pt idx="437">
                  <c:v>40451</c:v>
                </c:pt>
                <c:pt idx="438">
                  <c:v>40452</c:v>
                </c:pt>
                <c:pt idx="439">
                  <c:v>40455</c:v>
                </c:pt>
                <c:pt idx="440">
                  <c:v>40456</c:v>
                </c:pt>
                <c:pt idx="441">
                  <c:v>40457</c:v>
                </c:pt>
                <c:pt idx="442">
                  <c:v>40458</c:v>
                </c:pt>
                <c:pt idx="443">
                  <c:v>40459</c:v>
                </c:pt>
                <c:pt idx="444">
                  <c:v>40463</c:v>
                </c:pt>
                <c:pt idx="445">
                  <c:v>40464</c:v>
                </c:pt>
                <c:pt idx="446">
                  <c:v>40465</c:v>
                </c:pt>
                <c:pt idx="447">
                  <c:v>40466</c:v>
                </c:pt>
                <c:pt idx="448">
                  <c:v>40469</c:v>
                </c:pt>
                <c:pt idx="449">
                  <c:v>40470</c:v>
                </c:pt>
                <c:pt idx="450">
                  <c:v>40471</c:v>
                </c:pt>
                <c:pt idx="451">
                  <c:v>40472</c:v>
                </c:pt>
                <c:pt idx="452">
                  <c:v>40473</c:v>
                </c:pt>
                <c:pt idx="453">
                  <c:v>40476</c:v>
                </c:pt>
                <c:pt idx="454">
                  <c:v>40477</c:v>
                </c:pt>
                <c:pt idx="455">
                  <c:v>40478</c:v>
                </c:pt>
                <c:pt idx="456">
                  <c:v>40479</c:v>
                </c:pt>
                <c:pt idx="457">
                  <c:v>40480</c:v>
                </c:pt>
                <c:pt idx="458">
                  <c:v>40483</c:v>
                </c:pt>
                <c:pt idx="459">
                  <c:v>40484</c:v>
                </c:pt>
                <c:pt idx="460">
                  <c:v>40485</c:v>
                </c:pt>
                <c:pt idx="461">
                  <c:v>40486</c:v>
                </c:pt>
                <c:pt idx="462">
                  <c:v>40487</c:v>
                </c:pt>
                <c:pt idx="463">
                  <c:v>40490</c:v>
                </c:pt>
                <c:pt idx="464">
                  <c:v>40491</c:v>
                </c:pt>
                <c:pt idx="465">
                  <c:v>40492</c:v>
                </c:pt>
                <c:pt idx="466">
                  <c:v>40494</c:v>
                </c:pt>
                <c:pt idx="467">
                  <c:v>40497</c:v>
                </c:pt>
                <c:pt idx="468">
                  <c:v>40498</c:v>
                </c:pt>
                <c:pt idx="469">
                  <c:v>40499</c:v>
                </c:pt>
                <c:pt idx="470">
                  <c:v>40500</c:v>
                </c:pt>
                <c:pt idx="471">
                  <c:v>40501</c:v>
                </c:pt>
                <c:pt idx="472">
                  <c:v>40504</c:v>
                </c:pt>
                <c:pt idx="473">
                  <c:v>40505</c:v>
                </c:pt>
                <c:pt idx="474">
                  <c:v>40506</c:v>
                </c:pt>
                <c:pt idx="475">
                  <c:v>40508</c:v>
                </c:pt>
                <c:pt idx="476">
                  <c:v>40511</c:v>
                </c:pt>
                <c:pt idx="477">
                  <c:v>40512</c:v>
                </c:pt>
                <c:pt idx="478">
                  <c:v>40513</c:v>
                </c:pt>
                <c:pt idx="479">
                  <c:v>40514</c:v>
                </c:pt>
                <c:pt idx="480">
                  <c:v>40515</c:v>
                </c:pt>
                <c:pt idx="481">
                  <c:v>40518</c:v>
                </c:pt>
                <c:pt idx="482">
                  <c:v>40519</c:v>
                </c:pt>
                <c:pt idx="483">
                  <c:v>40520</c:v>
                </c:pt>
                <c:pt idx="484">
                  <c:v>40521</c:v>
                </c:pt>
                <c:pt idx="485">
                  <c:v>40522</c:v>
                </c:pt>
                <c:pt idx="486">
                  <c:v>40525</c:v>
                </c:pt>
                <c:pt idx="487">
                  <c:v>40526</c:v>
                </c:pt>
                <c:pt idx="488">
                  <c:v>40527</c:v>
                </c:pt>
                <c:pt idx="489">
                  <c:v>40528</c:v>
                </c:pt>
                <c:pt idx="490">
                  <c:v>40529</c:v>
                </c:pt>
                <c:pt idx="491">
                  <c:v>40532</c:v>
                </c:pt>
                <c:pt idx="492">
                  <c:v>40533</c:v>
                </c:pt>
                <c:pt idx="493">
                  <c:v>40534</c:v>
                </c:pt>
                <c:pt idx="494">
                  <c:v>40535</c:v>
                </c:pt>
                <c:pt idx="495">
                  <c:v>40539</c:v>
                </c:pt>
                <c:pt idx="496">
                  <c:v>40540</c:v>
                </c:pt>
                <c:pt idx="497">
                  <c:v>40541</c:v>
                </c:pt>
                <c:pt idx="498">
                  <c:v>40542</c:v>
                </c:pt>
                <c:pt idx="499">
                  <c:v>40543</c:v>
                </c:pt>
                <c:pt idx="500">
                  <c:v>40546</c:v>
                </c:pt>
                <c:pt idx="501">
                  <c:v>40547</c:v>
                </c:pt>
                <c:pt idx="502">
                  <c:v>40548</c:v>
                </c:pt>
                <c:pt idx="503">
                  <c:v>40549</c:v>
                </c:pt>
                <c:pt idx="504">
                  <c:v>40550</c:v>
                </c:pt>
                <c:pt idx="505">
                  <c:v>40553</c:v>
                </c:pt>
                <c:pt idx="506">
                  <c:v>40554</c:v>
                </c:pt>
                <c:pt idx="507">
                  <c:v>40555</c:v>
                </c:pt>
                <c:pt idx="508">
                  <c:v>40556</c:v>
                </c:pt>
                <c:pt idx="509">
                  <c:v>40557</c:v>
                </c:pt>
                <c:pt idx="510">
                  <c:v>40561</c:v>
                </c:pt>
                <c:pt idx="511">
                  <c:v>40562</c:v>
                </c:pt>
                <c:pt idx="512">
                  <c:v>40563</c:v>
                </c:pt>
                <c:pt idx="513">
                  <c:v>40564</c:v>
                </c:pt>
                <c:pt idx="514">
                  <c:v>40567</c:v>
                </c:pt>
                <c:pt idx="515">
                  <c:v>40568</c:v>
                </c:pt>
                <c:pt idx="516">
                  <c:v>40569</c:v>
                </c:pt>
                <c:pt idx="517">
                  <c:v>40570</c:v>
                </c:pt>
                <c:pt idx="518">
                  <c:v>40571</c:v>
                </c:pt>
                <c:pt idx="519">
                  <c:v>40574</c:v>
                </c:pt>
                <c:pt idx="520">
                  <c:v>40575</c:v>
                </c:pt>
                <c:pt idx="521">
                  <c:v>40576</c:v>
                </c:pt>
                <c:pt idx="522">
                  <c:v>40577</c:v>
                </c:pt>
                <c:pt idx="523">
                  <c:v>40578</c:v>
                </c:pt>
                <c:pt idx="524">
                  <c:v>40581</c:v>
                </c:pt>
                <c:pt idx="525">
                  <c:v>40582</c:v>
                </c:pt>
                <c:pt idx="526">
                  <c:v>40583</c:v>
                </c:pt>
                <c:pt idx="527">
                  <c:v>40584</c:v>
                </c:pt>
                <c:pt idx="528">
                  <c:v>40585</c:v>
                </c:pt>
                <c:pt idx="529">
                  <c:v>40588</c:v>
                </c:pt>
                <c:pt idx="530">
                  <c:v>40589</c:v>
                </c:pt>
                <c:pt idx="531">
                  <c:v>40590</c:v>
                </c:pt>
                <c:pt idx="532">
                  <c:v>40591</c:v>
                </c:pt>
                <c:pt idx="533">
                  <c:v>40592</c:v>
                </c:pt>
                <c:pt idx="534">
                  <c:v>40596</c:v>
                </c:pt>
                <c:pt idx="535">
                  <c:v>40597</c:v>
                </c:pt>
                <c:pt idx="536">
                  <c:v>40598</c:v>
                </c:pt>
                <c:pt idx="537">
                  <c:v>40599</c:v>
                </c:pt>
                <c:pt idx="538">
                  <c:v>40602</c:v>
                </c:pt>
                <c:pt idx="539">
                  <c:v>40603</c:v>
                </c:pt>
                <c:pt idx="540">
                  <c:v>40604</c:v>
                </c:pt>
                <c:pt idx="541">
                  <c:v>40605</c:v>
                </c:pt>
                <c:pt idx="542">
                  <c:v>40606</c:v>
                </c:pt>
                <c:pt idx="543">
                  <c:v>40609</c:v>
                </c:pt>
                <c:pt idx="544">
                  <c:v>40610</c:v>
                </c:pt>
                <c:pt idx="545">
                  <c:v>40611</c:v>
                </c:pt>
                <c:pt idx="546">
                  <c:v>40612</c:v>
                </c:pt>
                <c:pt idx="547">
                  <c:v>40613</c:v>
                </c:pt>
                <c:pt idx="548">
                  <c:v>40616</c:v>
                </c:pt>
                <c:pt idx="549">
                  <c:v>40617</c:v>
                </c:pt>
                <c:pt idx="550">
                  <c:v>40618</c:v>
                </c:pt>
                <c:pt idx="551">
                  <c:v>40619</c:v>
                </c:pt>
                <c:pt idx="552">
                  <c:v>40620</c:v>
                </c:pt>
                <c:pt idx="553">
                  <c:v>40623</c:v>
                </c:pt>
                <c:pt idx="554">
                  <c:v>40624</c:v>
                </c:pt>
                <c:pt idx="555">
                  <c:v>40625</c:v>
                </c:pt>
                <c:pt idx="556">
                  <c:v>40626</c:v>
                </c:pt>
                <c:pt idx="557">
                  <c:v>40627</c:v>
                </c:pt>
                <c:pt idx="558">
                  <c:v>40630</c:v>
                </c:pt>
                <c:pt idx="559">
                  <c:v>40631</c:v>
                </c:pt>
                <c:pt idx="560">
                  <c:v>40632</c:v>
                </c:pt>
                <c:pt idx="561">
                  <c:v>40633</c:v>
                </c:pt>
                <c:pt idx="562">
                  <c:v>40634</c:v>
                </c:pt>
                <c:pt idx="563">
                  <c:v>40637</c:v>
                </c:pt>
                <c:pt idx="564">
                  <c:v>40638</c:v>
                </c:pt>
                <c:pt idx="565">
                  <c:v>40639</c:v>
                </c:pt>
                <c:pt idx="566">
                  <c:v>40640</c:v>
                </c:pt>
                <c:pt idx="567">
                  <c:v>40641</c:v>
                </c:pt>
                <c:pt idx="568">
                  <c:v>40644</c:v>
                </c:pt>
                <c:pt idx="569">
                  <c:v>40645</c:v>
                </c:pt>
                <c:pt idx="570">
                  <c:v>40646</c:v>
                </c:pt>
                <c:pt idx="571">
                  <c:v>40647</c:v>
                </c:pt>
                <c:pt idx="572">
                  <c:v>40648</c:v>
                </c:pt>
                <c:pt idx="573">
                  <c:v>40651</c:v>
                </c:pt>
                <c:pt idx="574">
                  <c:v>40652</c:v>
                </c:pt>
                <c:pt idx="575">
                  <c:v>40653</c:v>
                </c:pt>
                <c:pt idx="576">
                  <c:v>40654</c:v>
                </c:pt>
                <c:pt idx="577">
                  <c:v>40658</c:v>
                </c:pt>
                <c:pt idx="578">
                  <c:v>40659</c:v>
                </c:pt>
                <c:pt idx="579">
                  <c:v>40660</c:v>
                </c:pt>
                <c:pt idx="580">
                  <c:v>40661</c:v>
                </c:pt>
                <c:pt idx="581">
                  <c:v>40662</c:v>
                </c:pt>
                <c:pt idx="582">
                  <c:v>40665</c:v>
                </c:pt>
                <c:pt idx="583">
                  <c:v>40666</c:v>
                </c:pt>
                <c:pt idx="584">
                  <c:v>40667</c:v>
                </c:pt>
                <c:pt idx="585">
                  <c:v>40668</c:v>
                </c:pt>
                <c:pt idx="586">
                  <c:v>40669</c:v>
                </c:pt>
                <c:pt idx="587">
                  <c:v>40672</c:v>
                </c:pt>
                <c:pt idx="588">
                  <c:v>40673</c:v>
                </c:pt>
                <c:pt idx="589">
                  <c:v>40674</c:v>
                </c:pt>
                <c:pt idx="590">
                  <c:v>40675</c:v>
                </c:pt>
                <c:pt idx="591">
                  <c:v>40676</c:v>
                </c:pt>
                <c:pt idx="592">
                  <c:v>40679</c:v>
                </c:pt>
                <c:pt idx="593">
                  <c:v>40680</c:v>
                </c:pt>
                <c:pt idx="594">
                  <c:v>40681</c:v>
                </c:pt>
                <c:pt idx="595">
                  <c:v>40682</c:v>
                </c:pt>
                <c:pt idx="596">
                  <c:v>40683</c:v>
                </c:pt>
                <c:pt idx="597">
                  <c:v>40686</c:v>
                </c:pt>
                <c:pt idx="598">
                  <c:v>40687</c:v>
                </c:pt>
                <c:pt idx="599">
                  <c:v>40688</c:v>
                </c:pt>
                <c:pt idx="600">
                  <c:v>40689</c:v>
                </c:pt>
                <c:pt idx="601">
                  <c:v>40690</c:v>
                </c:pt>
                <c:pt idx="602">
                  <c:v>40694</c:v>
                </c:pt>
                <c:pt idx="603">
                  <c:v>40695</c:v>
                </c:pt>
                <c:pt idx="604">
                  <c:v>40696</c:v>
                </c:pt>
                <c:pt idx="605">
                  <c:v>40697</c:v>
                </c:pt>
                <c:pt idx="606">
                  <c:v>40700</c:v>
                </c:pt>
                <c:pt idx="607">
                  <c:v>40701</c:v>
                </c:pt>
                <c:pt idx="608">
                  <c:v>40702</c:v>
                </c:pt>
                <c:pt idx="609">
                  <c:v>40703</c:v>
                </c:pt>
                <c:pt idx="610">
                  <c:v>40704</c:v>
                </c:pt>
                <c:pt idx="611">
                  <c:v>40707</c:v>
                </c:pt>
                <c:pt idx="612">
                  <c:v>40708</c:v>
                </c:pt>
                <c:pt idx="613">
                  <c:v>40709</c:v>
                </c:pt>
                <c:pt idx="614">
                  <c:v>40710</c:v>
                </c:pt>
                <c:pt idx="615">
                  <c:v>40711</c:v>
                </c:pt>
                <c:pt idx="616">
                  <c:v>40714</c:v>
                </c:pt>
                <c:pt idx="617">
                  <c:v>40715</c:v>
                </c:pt>
                <c:pt idx="618">
                  <c:v>40716</c:v>
                </c:pt>
                <c:pt idx="619">
                  <c:v>40717</c:v>
                </c:pt>
                <c:pt idx="620">
                  <c:v>40718</c:v>
                </c:pt>
                <c:pt idx="621">
                  <c:v>40721</c:v>
                </c:pt>
                <c:pt idx="622">
                  <c:v>40722</c:v>
                </c:pt>
                <c:pt idx="623">
                  <c:v>40723</c:v>
                </c:pt>
                <c:pt idx="624">
                  <c:v>40724</c:v>
                </c:pt>
                <c:pt idx="625">
                  <c:v>40725</c:v>
                </c:pt>
                <c:pt idx="626">
                  <c:v>40729</c:v>
                </c:pt>
                <c:pt idx="627">
                  <c:v>40730</c:v>
                </c:pt>
                <c:pt idx="628">
                  <c:v>40731</c:v>
                </c:pt>
                <c:pt idx="629">
                  <c:v>40732</c:v>
                </c:pt>
                <c:pt idx="630">
                  <c:v>40735</c:v>
                </c:pt>
                <c:pt idx="631">
                  <c:v>40736</c:v>
                </c:pt>
                <c:pt idx="632">
                  <c:v>40737</c:v>
                </c:pt>
                <c:pt idx="633">
                  <c:v>40738</c:v>
                </c:pt>
                <c:pt idx="634">
                  <c:v>40739</c:v>
                </c:pt>
                <c:pt idx="635">
                  <c:v>40742</c:v>
                </c:pt>
                <c:pt idx="636">
                  <c:v>40743</c:v>
                </c:pt>
                <c:pt idx="637">
                  <c:v>40744</c:v>
                </c:pt>
                <c:pt idx="638">
                  <c:v>40745</c:v>
                </c:pt>
                <c:pt idx="639">
                  <c:v>40746</c:v>
                </c:pt>
                <c:pt idx="640">
                  <c:v>40749</c:v>
                </c:pt>
                <c:pt idx="641">
                  <c:v>40750</c:v>
                </c:pt>
                <c:pt idx="642">
                  <c:v>40751</c:v>
                </c:pt>
                <c:pt idx="643">
                  <c:v>40752</c:v>
                </c:pt>
                <c:pt idx="644">
                  <c:v>40753</c:v>
                </c:pt>
                <c:pt idx="645">
                  <c:v>40756</c:v>
                </c:pt>
                <c:pt idx="646">
                  <c:v>40757</c:v>
                </c:pt>
                <c:pt idx="647">
                  <c:v>40758</c:v>
                </c:pt>
                <c:pt idx="648">
                  <c:v>40759</c:v>
                </c:pt>
                <c:pt idx="649">
                  <c:v>40760</c:v>
                </c:pt>
                <c:pt idx="650">
                  <c:v>40763</c:v>
                </c:pt>
                <c:pt idx="651">
                  <c:v>40764</c:v>
                </c:pt>
                <c:pt idx="652">
                  <c:v>40765</c:v>
                </c:pt>
                <c:pt idx="653">
                  <c:v>40766</c:v>
                </c:pt>
                <c:pt idx="654">
                  <c:v>40767</c:v>
                </c:pt>
                <c:pt idx="655">
                  <c:v>40770</c:v>
                </c:pt>
                <c:pt idx="656">
                  <c:v>40771</c:v>
                </c:pt>
                <c:pt idx="657">
                  <c:v>40772</c:v>
                </c:pt>
                <c:pt idx="658">
                  <c:v>40773</c:v>
                </c:pt>
                <c:pt idx="659">
                  <c:v>40774</c:v>
                </c:pt>
                <c:pt idx="660">
                  <c:v>40777</c:v>
                </c:pt>
                <c:pt idx="661">
                  <c:v>40778</c:v>
                </c:pt>
                <c:pt idx="662">
                  <c:v>40779</c:v>
                </c:pt>
                <c:pt idx="663">
                  <c:v>40780</c:v>
                </c:pt>
                <c:pt idx="664">
                  <c:v>40781</c:v>
                </c:pt>
                <c:pt idx="665">
                  <c:v>40784</c:v>
                </c:pt>
                <c:pt idx="666">
                  <c:v>40785</c:v>
                </c:pt>
                <c:pt idx="667">
                  <c:v>40786</c:v>
                </c:pt>
                <c:pt idx="668">
                  <c:v>40787</c:v>
                </c:pt>
                <c:pt idx="669">
                  <c:v>40788</c:v>
                </c:pt>
                <c:pt idx="670">
                  <c:v>40792</c:v>
                </c:pt>
                <c:pt idx="671">
                  <c:v>40793</c:v>
                </c:pt>
                <c:pt idx="672">
                  <c:v>40794</c:v>
                </c:pt>
                <c:pt idx="673">
                  <c:v>40795</c:v>
                </c:pt>
                <c:pt idx="674">
                  <c:v>40798</c:v>
                </c:pt>
                <c:pt idx="675">
                  <c:v>40799</c:v>
                </c:pt>
                <c:pt idx="676">
                  <c:v>40800</c:v>
                </c:pt>
                <c:pt idx="677">
                  <c:v>40801</c:v>
                </c:pt>
                <c:pt idx="678">
                  <c:v>40802</c:v>
                </c:pt>
                <c:pt idx="679">
                  <c:v>40805</c:v>
                </c:pt>
                <c:pt idx="680">
                  <c:v>40806</c:v>
                </c:pt>
                <c:pt idx="681">
                  <c:v>40807</c:v>
                </c:pt>
                <c:pt idx="682">
                  <c:v>40808</c:v>
                </c:pt>
                <c:pt idx="683">
                  <c:v>40809</c:v>
                </c:pt>
                <c:pt idx="684">
                  <c:v>40812</c:v>
                </c:pt>
                <c:pt idx="685">
                  <c:v>40813</c:v>
                </c:pt>
                <c:pt idx="686">
                  <c:v>40814</c:v>
                </c:pt>
                <c:pt idx="687">
                  <c:v>40815</c:v>
                </c:pt>
                <c:pt idx="688">
                  <c:v>40816</c:v>
                </c:pt>
                <c:pt idx="689">
                  <c:v>40819</c:v>
                </c:pt>
                <c:pt idx="690">
                  <c:v>40820</c:v>
                </c:pt>
                <c:pt idx="691">
                  <c:v>40821</c:v>
                </c:pt>
                <c:pt idx="692">
                  <c:v>40822</c:v>
                </c:pt>
                <c:pt idx="693">
                  <c:v>40823</c:v>
                </c:pt>
                <c:pt idx="694">
                  <c:v>40827</c:v>
                </c:pt>
                <c:pt idx="695">
                  <c:v>40828</c:v>
                </c:pt>
                <c:pt idx="696">
                  <c:v>40829</c:v>
                </c:pt>
                <c:pt idx="697">
                  <c:v>40830</c:v>
                </c:pt>
                <c:pt idx="698">
                  <c:v>40833</c:v>
                </c:pt>
                <c:pt idx="699">
                  <c:v>40834</c:v>
                </c:pt>
                <c:pt idx="700">
                  <c:v>40835</c:v>
                </c:pt>
                <c:pt idx="701">
                  <c:v>40836</c:v>
                </c:pt>
                <c:pt idx="702">
                  <c:v>40837</c:v>
                </c:pt>
                <c:pt idx="703">
                  <c:v>40840</c:v>
                </c:pt>
                <c:pt idx="704">
                  <c:v>40841</c:v>
                </c:pt>
                <c:pt idx="705">
                  <c:v>40842</c:v>
                </c:pt>
                <c:pt idx="706">
                  <c:v>40843</c:v>
                </c:pt>
                <c:pt idx="707">
                  <c:v>40844</c:v>
                </c:pt>
                <c:pt idx="708">
                  <c:v>40847</c:v>
                </c:pt>
                <c:pt idx="709">
                  <c:v>40848</c:v>
                </c:pt>
                <c:pt idx="710">
                  <c:v>40849</c:v>
                </c:pt>
                <c:pt idx="711">
                  <c:v>40850</c:v>
                </c:pt>
                <c:pt idx="712">
                  <c:v>40851</c:v>
                </c:pt>
                <c:pt idx="713">
                  <c:v>40854</c:v>
                </c:pt>
                <c:pt idx="714">
                  <c:v>40855</c:v>
                </c:pt>
                <c:pt idx="715">
                  <c:v>40856</c:v>
                </c:pt>
                <c:pt idx="716">
                  <c:v>40857</c:v>
                </c:pt>
                <c:pt idx="717">
                  <c:v>40861</c:v>
                </c:pt>
                <c:pt idx="718">
                  <c:v>40862</c:v>
                </c:pt>
                <c:pt idx="719">
                  <c:v>40863</c:v>
                </c:pt>
                <c:pt idx="720">
                  <c:v>40864</c:v>
                </c:pt>
                <c:pt idx="721">
                  <c:v>40865</c:v>
                </c:pt>
                <c:pt idx="722">
                  <c:v>40868</c:v>
                </c:pt>
                <c:pt idx="723">
                  <c:v>40869</c:v>
                </c:pt>
                <c:pt idx="724">
                  <c:v>40870</c:v>
                </c:pt>
                <c:pt idx="725">
                  <c:v>40872</c:v>
                </c:pt>
                <c:pt idx="726">
                  <c:v>40875</c:v>
                </c:pt>
                <c:pt idx="727">
                  <c:v>40876</c:v>
                </c:pt>
                <c:pt idx="728">
                  <c:v>40877</c:v>
                </c:pt>
                <c:pt idx="729">
                  <c:v>40878</c:v>
                </c:pt>
                <c:pt idx="730">
                  <c:v>40879</c:v>
                </c:pt>
                <c:pt idx="731">
                  <c:v>40882</c:v>
                </c:pt>
                <c:pt idx="732">
                  <c:v>40883</c:v>
                </c:pt>
                <c:pt idx="733">
                  <c:v>40884</c:v>
                </c:pt>
                <c:pt idx="734">
                  <c:v>40885</c:v>
                </c:pt>
                <c:pt idx="735">
                  <c:v>40886</c:v>
                </c:pt>
                <c:pt idx="736">
                  <c:v>40889</c:v>
                </c:pt>
                <c:pt idx="737">
                  <c:v>40890</c:v>
                </c:pt>
                <c:pt idx="738">
                  <c:v>40891</c:v>
                </c:pt>
                <c:pt idx="739">
                  <c:v>40892</c:v>
                </c:pt>
                <c:pt idx="740">
                  <c:v>40893</c:v>
                </c:pt>
                <c:pt idx="741">
                  <c:v>40896</c:v>
                </c:pt>
                <c:pt idx="742">
                  <c:v>40897</c:v>
                </c:pt>
                <c:pt idx="743">
                  <c:v>40898</c:v>
                </c:pt>
                <c:pt idx="744">
                  <c:v>40899</c:v>
                </c:pt>
                <c:pt idx="745">
                  <c:v>40900</c:v>
                </c:pt>
                <c:pt idx="746">
                  <c:v>40904</c:v>
                </c:pt>
                <c:pt idx="747">
                  <c:v>40905</c:v>
                </c:pt>
                <c:pt idx="748">
                  <c:v>40906</c:v>
                </c:pt>
                <c:pt idx="749">
                  <c:v>40907</c:v>
                </c:pt>
                <c:pt idx="750">
                  <c:v>40911</c:v>
                </c:pt>
                <c:pt idx="751">
                  <c:v>40912</c:v>
                </c:pt>
                <c:pt idx="752">
                  <c:v>40913</c:v>
                </c:pt>
                <c:pt idx="753">
                  <c:v>40914</c:v>
                </c:pt>
                <c:pt idx="754">
                  <c:v>40917</c:v>
                </c:pt>
                <c:pt idx="755">
                  <c:v>40918</c:v>
                </c:pt>
                <c:pt idx="756">
                  <c:v>40919</c:v>
                </c:pt>
                <c:pt idx="757">
                  <c:v>40920</c:v>
                </c:pt>
                <c:pt idx="758">
                  <c:v>40921</c:v>
                </c:pt>
                <c:pt idx="759">
                  <c:v>40925</c:v>
                </c:pt>
                <c:pt idx="760">
                  <c:v>40926</c:v>
                </c:pt>
                <c:pt idx="761">
                  <c:v>40927</c:v>
                </c:pt>
                <c:pt idx="762">
                  <c:v>40928</c:v>
                </c:pt>
                <c:pt idx="763">
                  <c:v>40931</c:v>
                </c:pt>
                <c:pt idx="764">
                  <c:v>40932</c:v>
                </c:pt>
                <c:pt idx="765">
                  <c:v>40933</c:v>
                </c:pt>
                <c:pt idx="766">
                  <c:v>40934</c:v>
                </c:pt>
                <c:pt idx="767">
                  <c:v>40935</c:v>
                </c:pt>
                <c:pt idx="768">
                  <c:v>40938</c:v>
                </c:pt>
                <c:pt idx="769">
                  <c:v>40939</c:v>
                </c:pt>
                <c:pt idx="770">
                  <c:v>40940</c:v>
                </c:pt>
                <c:pt idx="771">
                  <c:v>40941</c:v>
                </c:pt>
                <c:pt idx="772">
                  <c:v>40942</c:v>
                </c:pt>
                <c:pt idx="773">
                  <c:v>40945</c:v>
                </c:pt>
                <c:pt idx="774">
                  <c:v>40946</c:v>
                </c:pt>
                <c:pt idx="775">
                  <c:v>40947</c:v>
                </c:pt>
                <c:pt idx="776">
                  <c:v>40948</c:v>
                </c:pt>
                <c:pt idx="777">
                  <c:v>40949</c:v>
                </c:pt>
                <c:pt idx="778">
                  <c:v>40950</c:v>
                </c:pt>
                <c:pt idx="779">
                  <c:v>40952</c:v>
                </c:pt>
                <c:pt idx="780">
                  <c:v>40953</c:v>
                </c:pt>
                <c:pt idx="781">
                  <c:v>40954</c:v>
                </c:pt>
                <c:pt idx="782">
                  <c:v>40955</c:v>
                </c:pt>
                <c:pt idx="783">
                  <c:v>40956</c:v>
                </c:pt>
                <c:pt idx="784">
                  <c:v>40960</c:v>
                </c:pt>
                <c:pt idx="785">
                  <c:v>40961</c:v>
                </c:pt>
                <c:pt idx="786">
                  <c:v>40962</c:v>
                </c:pt>
                <c:pt idx="787">
                  <c:v>40963</c:v>
                </c:pt>
                <c:pt idx="788">
                  <c:v>40966</c:v>
                </c:pt>
                <c:pt idx="789">
                  <c:v>40967</c:v>
                </c:pt>
                <c:pt idx="790">
                  <c:v>40968</c:v>
                </c:pt>
                <c:pt idx="791">
                  <c:v>40969</c:v>
                </c:pt>
                <c:pt idx="792">
                  <c:v>40970</c:v>
                </c:pt>
                <c:pt idx="793">
                  <c:v>40973</c:v>
                </c:pt>
                <c:pt idx="794">
                  <c:v>40974</c:v>
                </c:pt>
                <c:pt idx="795">
                  <c:v>40975</c:v>
                </c:pt>
                <c:pt idx="796">
                  <c:v>40976</c:v>
                </c:pt>
                <c:pt idx="797">
                  <c:v>40977</c:v>
                </c:pt>
                <c:pt idx="798">
                  <c:v>40980</c:v>
                </c:pt>
                <c:pt idx="799">
                  <c:v>40981</c:v>
                </c:pt>
                <c:pt idx="800">
                  <c:v>40982</c:v>
                </c:pt>
                <c:pt idx="801">
                  <c:v>40983</c:v>
                </c:pt>
                <c:pt idx="802">
                  <c:v>40984</c:v>
                </c:pt>
                <c:pt idx="803">
                  <c:v>40987</c:v>
                </c:pt>
                <c:pt idx="804">
                  <c:v>40988</c:v>
                </c:pt>
                <c:pt idx="805">
                  <c:v>40989</c:v>
                </c:pt>
                <c:pt idx="806">
                  <c:v>40990</c:v>
                </c:pt>
                <c:pt idx="807">
                  <c:v>40991</c:v>
                </c:pt>
                <c:pt idx="808">
                  <c:v>40994</c:v>
                </c:pt>
                <c:pt idx="809">
                  <c:v>40995</c:v>
                </c:pt>
                <c:pt idx="810">
                  <c:v>40996</c:v>
                </c:pt>
                <c:pt idx="811">
                  <c:v>40997</c:v>
                </c:pt>
                <c:pt idx="812">
                  <c:v>40998</c:v>
                </c:pt>
                <c:pt idx="813">
                  <c:v>41001</c:v>
                </c:pt>
                <c:pt idx="814">
                  <c:v>41002</c:v>
                </c:pt>
                <c:pt idx="815">
                  <c:v>41003</c:v>
                </c:pt>
                <c:pt idx="816">
                  <c:v>41004</c:v>
                </c:pt>
                <c:pt idx="817">
                  <c:v>41008</c:v>
                </c:pt>
                <c:pt idx="818">
                  <c:v>41009</c:v>
                </c:pt>
                <c:pt idx="819">
                  <c:v>41010</c:v>
                </c:pt>
                <c:pt idx="820">
                  <c:v>41011</c:v>
                </c:pt>
                <c:pt idx="821">
                  <c:v>41012</c:v>
                </c:pt>
                <c:pt idx="822">
                  <c:v>41015</c:v>
                </c:pt>
                <c:pt idx="823">
                  <c:v>41016</c:v>
                </c:pt>
                <c:pt idx="824">
                  <c:v>41017</c:v>
                </c:pt>
                <c:pt idx="825">
                  <c:v>41018</c:v>
                </c:pt>
                <c:pt idx="826">
                  <c:v>41019</c:v>
                </c:pt>
                <c:pt idx="827">
                  <c:v>41022</c:v>
                </c:pt>
                <c:pt idx="828">
                  <c:v>41023</c:v>
                </c:pt>
                <c:pt idx="829">
                  <c:v>41024</c:v>
                </c:pt>
                <c:pt idx="830">
                  <c:v>41025</c:v>
                </c:pt>
                <c:pt idx="831">
                  <c:v>41026</c:v>
                </c:pt>
                <c:pt idx="832">
                  <c:v>41029</c:v>
                </c:pt>
                <c:pt idx="833">
                  <c:v>41030</c:v>
                </c:pt>
                <c:pt idx="834">
                  <c:v>41031</c:v>
                </c:pt>
                <c:pt idx="835">
                  <c:v>41032</c:v>
                </c:pt>
                <c:pt idx="836">
                  <c:v>41033</c:v>
                </c:pt>
                <c:pt idx="837">
                  <c:v>41036</c:v>
                </c:pt>
                <c:pt idx="838">
                  <c:v>41037</c:v>
                </c:pt>
                <c:pt idx="839">
                  <c:v>41038</c:v>
                </c:pt>
                <c:pt idx="840">
                  <c:v>41039</c:v>
                </c:pt>
                <c:pt idx="841">
                  <c:v>41040</c:v>
                </c:pt>
                <c:pt idx="842">
                  <c:v>41043</c:v>
                </c:pt>
                <c:pt idx="843">
                  <c:v>41044</c:v>
                </c:pt>
                <c:pt idx="844">
                  <c:v>41045</c:v>
                </c:pt>
                <c:pt idx="845">
                  <c:v>41046</c:v>
                </c:pt>
                <c:pt idx="846">
                  <c:v>41047</c:v>
                </c:pt>
                <c:pt idx="847">
                  <c:v>41050</c:v>
                </c:pt>
                <c:pt idx="848">
                  <c:v>41051</c:v>
                </c:pt>
                <c:pt idx="849">
                  <c:v>41052</c:v>
                </c:pt>
                <c:pt idx="850">
                  <c:v>41053</c:v>
                </c:pt>
                <c:pt idx="851">
                  <c:v>41054</c:v>
                </c:pt>
                <c:pt idx="852">
                  <c:v>41058</c:v>
                </c:pt>
                <c:pt idx="853">
                  <c:v>41059</c:v>
                </c:pt>
                <c:pt idx="854">
                  <c:v>41060</c:v>
                </c:pt>
                <c:pt idx="855">
                  <c:v>41061</c:v>
                </c:pt>
                <c:pt idx="856">
                  <c:v>41064</c:v>
                </c:pt>
                <c:pt idx="857">
                  <c:v>41065</c:v>
                </c:pt>
                <c:pt idx="858">
                  <c:v>41066</c:v>
                </c:pt>
                <c:pt idx="859">
                  <c:v>41067</c:v>
                </c:pt>
                <c:pt idx="860">
                  <c:v>41068</c:v>
                </c:pt>
                <c:pt idx="861">
                  <c:v>41071</c:v>
                </c:pt>
                <c:pt idx="862">
                  <c:v>41072</c:v>
                </c:pt>
                <c:pt idx="863">
                  <c:v>41073</c:v>
                </c:pt>
                <c:pt idx="864">
                  <c:v>41074</c:v>
                </c:pt>
                <c:pt idx="865">
                  <c:v>41075</c:v>
                </c:pt>
                <c:pt idx="866">
                  <c:v>41078</c:v>
                </c:pt>
                <c:pt idx="867">
                  <c:v>41079</c:v>
                </c:pt>
                <c:pt idx="868">
                  <c:v>41080</c:v>
                </c:pt>
                <c:pt idx="869">
                  <c:v>41081</c:v>
                </c:pt>
                <c:pt idx="870">
                  <c:v>41082</c:v>
                </c:pt>
                <c:pt idx="871">
                  <c:v>41085</c:v>
                </c:pt>
                <c:pt idx="872">
                  <c:v>41086</c:v>
                </c:pt>
                <c:pt idx="873">
                  <c:v>41087</c:v>
                </c:pt>
                <c:pt idx="874">
                  <c:v>41088</c:v>
                </c:pt>
                <c:pt idx="875">
                  <c:v>41089</c:v>
                </c:pt>
                <c:pt idx="876">
                  <c:v>41092</c:v>
                </c:pt>
                <c:pt idx="877">
                  <c:v>41093</c:v>
                </c:pt>
                <c:pt idx="878">
                  <c:v>41095</c:v>
                </c:pt>
                <c:pt idx="879">
                  <c:v>41096</c:v>
                </c:pt>
                <c:pt idx="880">
                  <c:v>41099</c:v>
                </c:pt>
                <c:pt idx="881">
                  <c:v>41100</c:v>
                </c:pt>
                <c:pt idx="882">
                  <c:v>41101</c:v>
                </c:pt>
                <c:pt idx="883">
                  <c:v>41102</c:v>
                </c:pt>
                <c:pt idx="884">
                  <c:v>41103</c:v>
                </c:pt>
                <c:pt idx="885">
                  <c:v>41106</c:v>
                </c:pt>
                <c:pt idx="886">
                  <c:v>41107</c:v>
                </c:pt>
                <c:pt idx="887">
                  <c:v>41108</c:v>
                </c:pt>
                <c:pt idx="888">
                  <c:v>41109</c:v>
                </c:pt>
                <c:pt idx="889">
                  <c:v>41110</c:v>
                </c:pt>
                <c:pt idx="890">
                  <c:v>41113</c:v>
                </c:pt>
                <c:pt idx="891">
                  <c:v>41114</c:v>
                </c:pt>
                <c:pt idx="892">
                  <c:v>41115</c:v>
                </c:pt>
                <c:pt idx="893">
                  <c:v>41116</c:v>
                </c:pt>
                <c:pt idx="894">
                  <c:v>41117</c:v>
                </c:pt>
                <c:pt idx="895">
                  <c:v>41120</c:v>
                </c:pt>
                <c:pt idx="896">
                  <c:v>41121</c:v>
                </c:pt>
                <c:pt idx="897">
                  <c:v>41122</c:v>
                </c:pt>
                <c:pt idx="898">
                  <c:v>41123</c:v>
                </c:pt>
                <c:pt idx="899">
                  <c:v>41124</c:v>
                </c:pt>
                <c:pt idx="900">
                  <c:v>41127</c:v>
                </c:pt>
                <c:pt idx="901">
                  <c:v>41128</c:v>
                </c:pt>
                <c:pt idx="902">
                  <c:v>41129</c:v>
                </c:pt>
                <c:pt idx="903">
                  <c:v>41130</c:v>
                </c:pt>
                <c:pt idx="904">
                  <c:v>41131</c:v>
                </c:pt>
                <c:pt idx="905">
                  <c:v>41134</c:v>
                </c:pt>
                <c:pt idx="906">
                  <c:v>41135</c:v>
                </c:pt>
                <c:pt idx="907">
                  <c:v>41136</c:v>
                </c:pt>
                <c:pt idx="908">
                  <c:v>41137</c:v>
                </c:pt>
                <c:pt idx="909">
                  <c:v>41138</c:v>
                </c:pt>
                <c:pt idx="910">
                  <c:v>41141</c:v>
                </c:pt>
                <c:pt idx="911">
                  <c:v>41142</c:v>
                </c:pt>
                <c:pt idx="912">
                  <c:v>41143</c:v>
                </c:pt>
                <c:pt idx="913">
                  <c:v>41144</c:v>
                </c:pt>
                <c:pt idx="914">
                  <c:v>41145</c:v>
                </c:pt>
                <c:pt idx="915">
                  <c:v>41148</c:v>
                </c:pt>
                <c:pt idx="916">
                  <c:v>41149</c:v>
                </c:pt>
                <c:pt idx="917">
                  <c:v>41150</c:v>
                </c:pt>
                <c:pt idx="918">
                  <c:v>41151</c:v>
                </c:pt>
                <c:pt idx="919">
                  <c:v>41152</c:v>
                </c:pt>
                <c:pt idx="920">
                  <c:v>41156</c:v>
                </c:pt>
                <c:pt idx="921">
                  <c:v>41157</c:v>
                </c:pt>
                <c:pt idx="922">
                  <c:v>41158</c:v>
                </c:pt>
                <c:pt idx="923">
                  <c:v>41159</c:v>
                </c:pt>
                <c:pt idx="924">
                  <c:v>41162</c:v>
                </c:pt>
                <c:pt idx="925">
                  <c:v>41163</c:v>
                </c:pt>
                <c:pt idx="926">
                  <c:v>41164</c:v>
                </c:pt>
                <c:pt idx="927">
                  <c:v>41165</c:v>
                </c:pt>
                <c:pt idx="928">
                  <c:v>41166</c:v>
                </c:pt>
                <c:pt idx="929">
                  <c:v>41169</c:v>
                </c:pt>
                <c:pt idx="930">
                  <c:v>41170</c:v>
                </c:pt>
                <c:pt idx="931">
                  <c:v>41171</c:v>
                </c:pt>
                <c:pt idx="932">
                  <c:v>41172</c:v>
                </c:pt>
                <c:pt idx="933">
                  <c:v>41173</c:v>
                </c:pt>
                <c:pt idx="934">
                  <c:v>41176</c:v>
                </c:pt>
                <c:pt idx="935">
                  <c:v>41177</c:v>
                </c:pt>
                <c:pt idx="936">
                  <c:v>41178</c:v>
                </c:pt>
                <c:pt idx="937">
                  <c:v>41179</c:v>
                </c:pt>
                <c:pt idx="938">
                  <c:v>41180</c:v>
                </c:pt>
                <c:pt idx="939">
                  <c:v>41183</c:v>
                </c:pt>
                <c:pt idx="940">
                  <c:v>41184</c:v>
                </c:pt>
                <c:pt idx="941">
                  <c:v>41185</c:v>
                </c:pt>
                <c:pt idx="942">
                  <c:v>41186</c:v>
                </c:pt>
                <c:pt idx="943">
                  <c:v>41187</c:v>
                </c:pt>
                <c:pt idx="944">
                  <c:v>41191</c:v>
                </c:pt>
                <c:pt idx="945">
                  <c:v>41192</c:v>
                </c:pt>
                <c:pt idx="946">
                  <c:v>41193</c:v>
                </c:pt>
                <c:pt idx="947">
                  <c:v>41194</c:v>
                </c:pt>
                <c:pt idx="948">
                  <c:v>41197</c:v>
                </c:pt>
                <c:pt idx="949">
                  <c:v>41198</c:v>
                </c:pt>
                <c:pt idx="950">
                  <c:v>41199</c:v>
                </c:pt>
                <c:pt idx="951">
                  <c:v>41200</c:v>
                </c:pt>
                <c:pt idx="952">
                  <c:v>41201</c:v>
                </c:pt>
                <c:pt idx="953">
                  <c:v>41204</c:v>
                </c:pt>
                <c:pt idx="954">
                  <c:v>41205</c:v>
                </c:pt>
                <c:pt idx="955">
                  <c:v>41206</c:v>
                </c:pt>
                <c:pt idx="956">
                  <c:v>41207</c:v>
                </c:pt>
                <c:pt idx="957">
                  <c:v>41208</c:v>
                </c:pt>
                <c:pt idx="958">
                  <c:v>41211</c:v>
                </c:pt>
                <c:pt idx="959">
                  <c:v>41213</c:v>
                </c:pt>
                <c:pt idx="960">
                  <c:v>41214</c:v>
                </c:pt>
                <c:pt idx="961">
                  <c:v>41215</c:v>
                </c:pt>
                <c:pt idx="962">
                  <c:v>41218</c:v>
                </c:pt>
                <c:pt idx="963">
                  <c:v>41219</c:v>
                </c:pt>
                <c:pt idx="964">
                  <c:v>41220</c:v>
                </c:pt>
                <c:pt idx="965">
                  <c:v>41221</c:v>
                </c:pt>
                <c:pt idx="966">
                  <c:v>41222</c:v>
                </c:pt>
                <c:pt idx="967">
                  <c:v>41226</c:v>
                </c:pt>
                <c:pt idx="968">
                  <c:v>41227</c:v>
                </c:pt>
                <c:pt idx="969">
                  <c:v>41228</c:v>
                </c:pt>
                <c:pt idx="970">
                  <c:v>41229</c:v>
                </c:pt>
                <c:pt idx="971">
                  <c:v>41232</c:v>
                </c:pt>
                <c:pt idx="972">
                  <c:v>41233</c:v>
                </c:pt>
                <c:pt idx="973">
                  <c:v>41234</c:v>
                </c:pt>
                <c:pt idx="974">
                  <c:v>41236</c:v>
                </c:pt>
                <c:pt idx="975">
                  <c:v>41239</c:v>
                </c:pt>
                <c:pt idx="976">
                  <c:v>41240</c:v>
                </c:pt>
                <c:pt idx="977">
                  <c:v>41241</c:v>
                </c:pt>
                <c:pt idx="978">
                  <c:v>41242</c:v>
                </c:pt>
                <c:pt idx="979">
                  <c:v>41243</c:v>
                </c:pt>
                <c:pt idx="980">
                  <c:v>41246</c:v>
                </c:pt>
                <c:pt idx="981">
                  <c:v>41247</c:v>
                </c:pt>
                <c:pt idx="982">
                  <c:v>41248</c:v>
                </c:pt>
                <c:pt idx="983">
                  <c:v>41249</c:v>
                </c:pt>
                <c:pt idx="984">
                  <c:v>41250</c:v>
                </c:pt>
                <c:pt idx="985">
                  <c:v>41253</c:v>
                </c:pt>
                <c:pt idx="986">
                  <c:v>41254</c:v>
                </c:pt>
                <c:pt idx="987">
                  <c:v>41255</c:v>
                </c:pt>
                <c:pt idx="988">
                  <c:v>41256</c:v>
                </c:pt>
                <c:pt idx="989">
                  <c:v>41257</c:v>
                </c:pt>
                <c:pt idx="990">
                  <c:v>41260</c:v>
                </c:pt>
                <c:pt idx="991">
                  <c:v>41261</c:v>
                </c:pt>
                <c:pt idx="992">
                  <c:v>41262</c:v>
                </c:pt>
                <c:pt idx="993">
                  <c:v>41263</c:v>
                </c:pt>
                <c:pt idx="994">
                  <c:v>41264</c:v>
                </c:pt>
                <c:pt idx="995">
                  <c:v>41267</c:v>
                </c:pt>
                <c:pt idx="996">
                  <c:v>41269</c:v>
                </c:pt>
                <c:pt idx="997">
                  <c:v>41270</c:v>
                </c:pt>
                <c:pt idx="998">
                  <c:v>41271</c:v>
                </c:pt>
                <c:pt idx="999">
                  <c:v>41274</c:v>
                </c:pt>
                <c:pt idx="1000">
                  <c:v>41276</c:v>
                </c:pt>
                <c:pt idx="1001">
                  <c:v>41277</c:v>
                </c:pt>
                <c:pt idx="1002">
                  <c:v>41278</c:v>
                </c:pt>
                <c:pt idx="1003">
                  <c:v>41281</c:v>
                </c:pt>
                <c:pt idx="1004">
                  <c:v>41282</c:v>
                </c:pt>
                <c:pt idx="1005">
                  <c:v>41283</c:v>
                </c:pt>
                <c:pt idx="1006">
                  <c:v>41284</c:v>
                </c:pt>
                <c:pt idx="1007">
                  <c:v>41285</c:v>
                </c:pt>
                <c:pt idx="1008">
                  <c:v>41288</c:v>
                </c:pt>
                <c:pt idx="1009">
                  <c:v>41289</c:v>
                </c:pt>
                <c:pt idx="1010">
                  <c:v>41290</c:v>
                </c:pt>
                <c:pt idx="1011">
                  <c:v>41291</c:v>
                </c:pt>
                <c:pt idx="1012">
                  <c:v>41292</c:v>
                </c:pt>
                <c:pt idx="1013">
                  <c:v>41296</c:v>
                </c:pt>
                <c:pt idx="1014">
                  <c:v>41297</c:v>
                </c:pt>
                <c:pt idx="1015">
                  <c:v>41298</c:v>
                </c:pt>
                <c:pt idx="1016">
                  <c:v>41299</c:v>
                </c:pt>
                <c:pt idx="1017">
                  <c:v>41302</c:v>
                </c:pt>
                <c:pt idx="1018">
                  <c:v>41303</c:v>
                </c:pt>
                <c:pt idx="1019">
                  <c:v>41304</c:v>
                </c:pt>
                <c:pt idx="1020">
                  <c:v>41305</c:v>
                </c:pt>
                <c:pt idx="1021">
                  <c:v>41306</c:v>
                </c:pt>
                <c:pt idx="1022">
                  <c:v>41309</c:v>
                </c:pt>
                <c:pt idx="1023">
                  <c:v>41310</c:v>
                </c:pt>
                <c:pt idx="1024">
                  <c:v>41311</c:v>
                </c:pt>
                <c:pt idx="1025">
                  <c:v>41312</c:v>
                </c:pt>
                <c:pt idx="1026">
                  <c:v>41313</c:v>
                </c:pt>
                <c:pt idx="1027">
                  <c:v>41316</c:v>
                </c:pt>
                <c:pt idx="1028">
                  <c:v>41317</c:v>
                </c:pt>
                <c:pt idx="1029">
                  <c:v>41318</c:v>
                </c:pt>
                <c:pt idx="1030">
                  <c:v>41319</c:v>
                </c:pt>
                <c:pt idx="1031">
                  <c:v>41320</c:v>
                </c:pt>
                <c:pt idx="1032">
                  <c:v>41324</c:v>
                </c:pt>
                <c:pt idx="1033">
                  <c:v>41325</c:v>
                </c:pt>
                <c:pt idx="1034">
                  <c:v>41326</c:v>
                </c:pt>
                <c:pt idx="1035">
                  <c:v>41327</c:v>
                </c:pt>
                <c:pt idx="1036">
                  <c:v>41330</c:v>
                </c:pt>
                <c:pt idx="1037">
                  <c:v>41331</c:v>
                </c:pt>
                <c:pt idx="1038">
                  <c:v>41332</c:v>
                </c:pt>
                <c:pt idx="1039">
                  <c:v>41333</c:v>
                </c:pt>
                <c:pt idx="1040">
                  <c:v>41334</c:v>
                </c:pt>
                <c:pt idx="1041">
                  <c:v>41337</c:v>
                </c:pt>
                <c:pt idx="1042">
                  <c:v>41338</c:v>
                </c:pt>
                <c:pt idx="1043">
                  <c:v>41339</c:v>
                </c:pt>
                <c:pt idx="1044">
                  <c:v>41340</c:v>
                </c:pt>
                <c:pt idx="1045">
                  <c:v>41341</c:v>
                </c:pt>
                <c:pt idx="1046">
                  <c:v>41344</c:v>
                </c:pt>
                <c:pt idx="1047">
                  <c:v>41345</c:v>
                </c:pt>
                <c:pt idx="1048">
                  <c:v>41346</c:v>
                </c:pt>
                <c:pt idx="1049">
                  <c:v>41347</c:v>
                </c:pt>
                <c:pt idx="1050">
                  <c:v>41348</c:v>
                </c:pt>
                <c:pt idx="1051">
                  <c:v>41351</c:v>
                </c:pt>
                <c:pt idx="1052">
                  <c:v>41352</c:v>
                </c:pt>
                <c:pt idx="1053">
                  <c:v>41353</c:v>
                </c:pt>
                <c:pt idx="1054">
                  <c:v>41354</c:v>
                </c:pt>
                <c:pt idx="1055">
                  <c:v>41355</c:v>
                </c:pt>
                <c:pt idx="1056">
                  <c:v>41358</c:v>
                </c:pt>
                <c:pt idx="1057">
                  <c:v>41359</c:v>
                </c:pt>
                <c:pt idx="1058">
                  <c:v>41360</c:v>
                </c:pt>
                <c:pt idx="1059">
                  <c:v>41361</c:v>
                </c:pt>
                <c:pt idx="1060">
                  <c:v>41365</c:v>
                </c:pt>
                <c:pt idx="1061">
                  <c:v>41366</c:v>
                </c:pt>
                <c:pt idx="1062">
                  <c:v>41367</c:v>
                </c:pt>
                <c:pt idx="1063">
                  <c:v>41368</c:v>
                </c:pt>
                <c:pt idx="1064">
                  <c:v>41369</c:v>
                </c:pt>
                <c:pt idx="1065">
                  <c:v>41372</c:v>
                </c:pt>
                <c:pt idx="1066">
                  <c:v>41373</c:v>
                </c:pt>
                <c:pt idx="1067">
                  <c:v>41374</c:v>
                </c:pt>
                <c:pt idx="1068">
                  <c:v>41375</c:v>
                </c:pt>
                <c:pt idx="1069">
                  <c:v>41376</c:v>
                </c:pt>
                <c:pt idx="1070">
                  <c:v>41379</c:v>
                </c:pt>
                <c:pt idx="1071">
                  <c:v>41380</c:v>
                </c:pt>
                <c:pt idx="1072">
                  <c:v>41381</c:v>
                </c:pt>
                <c:pt idx="1073">
                  <c:v>41382</c:v>
                </c:pt>
                <c:pt idx="1074">
                  <c:v>41383</c:v>
                </c:pt>
                <c:pt idx="1075">
                  <c:v>41386</c:v>
                </c:pt>
                <c:pt idx="1076">
                  <c:v>41387</c:v>
                </c:pt>
                <c:pt idx="1077">
                  <c:v>41388</c:v>
                </c:pt>
                <c:pt idx="1078">
                  <c:v>41389</c:v>
                </c:pt>
                <c:pt idx="1079">
                  <c:v>41390</c:v>
                </c:pt>
                <c:pt idx="1080">
                  <c:v>41393</c:v>
                </c:pt>
                <c:pt idx="1081">
                  <c:v>41394</c:v>
                </c:pt>
                <c:pt idx="1082">
                  <c:v>41395</c:v>
                </c:pt>
                <c:pt idx="1083">
                  <c:v>41396</c:v>
                </c:pt>
                <c:pt idx="1084">
                  <c:v>41397</c:v>
                </c:pt>
                <c:pt idx="1085">
                  <c:v>41400</c:v>
                </c:pt>
                <c:pt idx="1086">
                  <c:v>41401</c:v>
                </c:pt>
                <c:pt idx="1087">
                  <c:v>41402</c:v>
                </c:pt>
                <c:pt idx="1088">
                  <c:v>41403</c:v>
                </c:pt>
                <c:pt idx="1089">
                  <c:v>41404</c:v>
                </c:pt>
                <c:pt idx="1090">
                  <c:v>41407</c:v>
                </c:pt>
                <c:pt idx="1091">
                  <c:v>41408</c:v>
                </c:pt>
                <c:pt idx="1092">
                  <c:v>41409</c:v>
                </c:pt>
                <c:pt idx="1093">
                  <c:v>41410</c:v>
                </c:pt>
                <c:pt idx="1094">
                  <c:v>41411</c:v>
                </c:pt>
                <c:pt idx="1095">
                  <c:v>41414</c:v>
                </c:pt>
                <c:pt idx="1096">
                  <c:v>41415</c:v>
                </c:pt>
                <c:pt idx="1097">
                  <c:v>41416</c:v>
                </c:pt>
                <c:pt idx="1098">
                  <c:v>41417</c:v>
                </c:pt>
                <c:pt idx="1099">
                  <c:v>41418</c:v>
                </c:pt>
                <c:pt idx="1100">
                  <c:v>41422</c:v>
                </c:pt>
                <c:pt idx="1101">
                  <c:v>41423</c:v>
                </c:pt>
                <c:pt idx="1102">
                  <c:v>41424</c:v>
                </c:pt>
                <c:pt idx="1103">
                  <c:v>41425</c:v>
                </c:pt>
                <c:pt idx="1104">
                  <c:v>41428</c:v>
                </c:pt>
                <c:pt idx="1105">
                  <c:v>41429</c:v>
                </c:pt>
                <c:pt idx="1106">
                  <c:v>41430</c:v>
                </c:pt>
                <c:pt idx="1107">
                  <c:v>41431</c:v>
                </c:pt>
                <c:pt idx="1108">
                  <c:v>41432</c:v>
                </c:pt>
                <c:pt idx="1109">
                  <c:v>41435</c:v>
                </c:pt>
                <c:pt idx="1110">
                  <c:v>41436</c:v>
                </c:pt>
                <c:pt idx="1111">
                  <c:v>41437</c:v>
                </c:pt>
                <c:pt idx="1112">
                  <c:v>41438</c:v>
                </c:pt>
                <c:pt idx="1113">
                  <c:v>41439</c:v>
                </c:pt>
                <c:pt idx="1114">
                  <c:v>41442</c:v>
                </c:pt>
                <c:pt idx="1115">
                  <c:v>41443</c:v>
                </c:pt>
                <c:pt idx="1116">
                  <c:v>41444</c:v>
                </c:pt>
                <c:pt idx="1117">
                  <c:v>41445</c:v>
                </c:pt>
                <c:pt idx="1118">
                  <c:v>41446</c:v>
                </c:pt>
                <c:pt idx="1119">
                  <c:v>41449</c:v>
                </c:pt>
                <c:pt idx="1120">
                  <c:v>41450</c:v>
                </c:pt>
                <c:pt idx="1121">
                  <c:v>41451</c:v>
                </c:pt>
                <c:pt idx="1122">
                  <c:v>41452</c:v>
                </c:pt>
                <c:pt idx="1123">
                  <c:v>41453</c:v>
                </c:pt>
                <c:pt idx="1124">
                  <c:v>41456</c:v>
                </c:pt>
                <c:pt idx="1125">
                  <c:v>41457</c:v>
                </c:pt>
                <c:pt idx="1126">
                  <c:v>41458</c:v>
                </c:pt>
                <c:pt idx="1127">
                  <c:v>41460</c:v>
                </c:pt>
                <c:pt idx="1128">
                  <c:v>41463</c:v>
                </c:pt>
                <c:pt idx="1129">
                  <c:v>41464</c:v>
                </c:pt>
                <c:pt idx="1130">
                  <c:v>41465</c:v>
                </c:pt>
                <c:pt idx="1131">
                  <c:v>41466</c:v>
                </c:pt>
                <c:pt idx="1132">
                  <c:v>41467</c:v>
                </c:pt>
                <c:pt idx="1133">
                  <c:v>41470</c:v>
                </c:pt>
                <c:pt idx="1134">
                  <c:v>41471</c:v>
                </c:pt>
                <c:pt idx="1135">
                  <c:v>41472</c:v>
                </c:pt>
                <c:pt idx="1136">
                  <c:v>41473</c:v>
                </c:pt>
                <c:pt idx="1137">
                  <c:v>41474</c:v>
                </c:pt>
                <c:pt idx="1138">
                  <c:v>41477</c:v>
                </c:pt>
                <c:pt idx="1139">
                  <c:v>41478</c:v>
                </c:pt>
                <c:pt idx="1140">
                  <c:v>41479</c:v>
                </c:pt>
                <c:pt idx="1141">
                  <c:v>41480</c:v>
                </c:pt>
                <c:pt idx="1142">
                  <c:v>41481</c:v>
                </c:pt>
                <c:pt idx="1143">
                  <c:v>41484</c:v>
                </c:pt>
                <c:pt idx="1144">
                  <c:v>41485</c:v>
                </c:pt>
                <c:pt idx="1145">
                  <c:v>41486</c:v>
                </c:pt>
                <c:pt idx="1146">
                  <c:v>41487</c:v>
                </c:pt>
                <c:pt idx="1147">
                  <c:v>41488</c:v>
                </c:pt>
                <c:pt idx="1148">
                  <c:v>41491</c:v>
                </c:pt>
                <c:pt idx="1149">
                  <c:v>41492</c:v>
                </c:pt>
                <c:pt idx="1150">
                  <c:v>41493</c:v>
                </c:pt>
                <c:pt idx="1151">
                  <c:v>41494</c:v>
                </c:pt>
                <c:pt idx="1152">
                  <c:v>41495</c:v>
                </c:pt>
                <c:pt idx="1153">
                  <c:v>41498</c:v>
                </c:pt>
                <c:pt idx="1154">
                  <c:v>41499</c:v>
                </c:pt>
                <c:pt idx="1155">
                  <c:v>41500</c:v>
                </c:pt>
                <c:pt idx="1156">
                  <c:v>41501</c:v>
                </c:pt>
                <c:pt idx="1157">
                  <c:v>41502</c:v>
                </c:pt>
                <c:pt idx="1158">
                  <c:v>41505</c:v>
                </c:pt>
                <c:pt idx="1159">
                  <c:v>41506</c:v>
                </c:pt>
                <c:pt idx="1160">
                  <c:v>41507</c:v>
                </c:pt>
                <c:pt idx="1161">
                  <c:v>41508</c:v>
                </c:pt>
                <c:pt idx="1162">
                  <c:v>41509</c:v>
                </c:pt>
                <c:pt idx="1163">
                  <c:v>41512</c:v>
                </c:pt>
                <c:pt idx="1164">
                  <c:v>41513</c:v>
                </c:pt>
                <c:pt idx="1165">
                  <c:v>41514</c:v>
                </c:pt>
                <c:pt idx="1166">
                  <c:v>41515</c:v>
                </c:pt>
                <c:pt idx="1167">
                  <c:v>41516</c:v>
                </c:pt>
                <c:pt idx="1168">
                  <c:v>41520</c:v>
                </c:pt>
                <c:pt idx="1169">
                  <c:v>41521</c:v>
                </c:pt>
                <c:pt idx="1170">
                  <c:v>41522</c:v>
                </c:pt>
                <c:pt idx="1171">
                  <c:v>41523</c:v>
                </c:pt>
                <c:pt idx="1172">
                  <c:v>41526</c:v>
                </c:pt>
                <c:pt idx="1173">
                  <c:v>41527</c:v>
                </c:pt>
                <c:pt idx="1174">
                  <c:v>41528</c:v>
                </c:pt>
                <c:pt idx="1175">
                  <c:v>41529</c:v>
                </c:pt>
                <c:pt idx="1176">
                  <c:v>41530</c:v>
                </c:pt>
                <c:pt idx="1177">
                  <c:v>41533</c:v>
                </c:pt>
                <c:pt idx="1178">
                  <c:v>41534</c:v>
                </c:pt>
                <c:pt idx="1179">
                  <c:v>41535</c:v>
                </c:pt>
                <c:pt idx="1180">
                  <c:v>41536</c:v>
                </c:pt>
                <c:pt idx="1181">
                  <c:v>41537</c:v>
                </c:pt>
                <c:pt idx="1182">
                  <c:v>41540</c:v>
                </c:pt>
                <c:pt idx="1183">
                  <c:v>41541</c:v>
                </c:pt>
                <c:pt idx="1184">
                  <c:v>41542</c:v>
                </c:pt>
                <c:pt idx="1185">
                  <c:v>41543</c:v>
                </c:pt>
                <c:pt idx="1186">
                  <c:v>41544</c:v>
                </c:pt>
                <c:pt idx="1187">
                  <c:v>41547</c:v>
                </c:pt>
                <c:pt idx="1188">
                  <c:v>41548</c:v>
                </c:pt>
                <c:pt idx="1189">
                  <c:v>41549</c:v>
                </c:pt>
                <c:pt idx="1190">
                  <c:v>41550</c:v>
                </c:pt>
                <c:pt idx="1191">
                  <c:v>41551</c:v>
                </c:pt>
                <c:pt idx="1192">
                  <c:v>41554</c:v>
                </c:pt>
                <c:pt idx="1193">
                  <c:v>41555</c:v>
                </c:pt>
                <c:pt idx="1194">
                  <c:v>41556</c:v>
                </c:pt>
                <c:pt idx="1195">
                  <c:v>41557</c:v>
                </c:pt>
                <c:pt idx="1196">
                  <c:v>41558</c:v>
                </c:pt>
                <c:pt idx="1197">
                  <c:v>41562</c:v>
                </c:pt>
                <c:pt idx="1198">
                  <c:v>41563</c:v>
                </c:pt>
                <c:pt idx="1199">
                  <c:v>41564</c:v>
                </c:pt>
                <c:pt idx="1200">
                  <c:v>41565</c:v>
                </c:pt>
                <c:pt idx="1201">
                  <c:v>41568</c:v>
                </c:pt>
                <c:pt idx="1202">
                  <c:v>41569</c:v>
                </c:pt>
                <c:pt idx="1203">
                  <c:v>41570</c:v>
                </c:pt>
                <c:pt idx="1204">
                  <c:v>41571</c:v>
                </c:pt>
                <c:pt idx="1205">
                  <c:v>41572</c:v>
                </c:pt>
                <c:pt idx="1206">
                  <c:v>41575</c:v>
                </c:pt>
                <c:pt idx="1207">
                  <c:v>41576</c:v>
                </c:pt>
                <c:pt idx="1208">
                  <c:v>41577</c:v>
                </c:pt>
                <c:pt idx="1209">
                  <c:v>41578</c:v>
                </c:pt>
                <c:pt idx="1210">
                  <c:v>41579</c:v>
                </c:pt>
                <c:pt idx="1211">
                  <c:v>41582</c:v>
                </c:pt>
                <c:pt idx="1212">
                  <c:v>41583</c:v>
                </c:pt>
                <c:pt idx="1213">
                  <c:v>41584</c:v>
                </c:pt>
                <c:pt idx="1214">
                  <c:v>41585</c:v>
                </c:pt>
                <c:pt idx="1215">
                  <c:v>41586</c:v>
                </c:pt>
                <c:pt idx="1216">
                  <c:v>41590</c:v>
                </c:pt>
                <c:pt idx="1217">
                  <c:v>41591</c:v>
                </c:pt>
                <c:pt idx="1218">
                  <c:v>41592</c:v>
                </c:pt>
                <c:pt idx="1219">
                  <c:v>41593</c:v>
                </c:pt>
                <c:pt idx="1220">
                  <c:v>41596</c:v>
                </c:pt>
                <c:pt idx="1221">
                  <c:v>41597</c:v>
                </c:pt>
                <c:pt idx="1222">
                  <c:v>41598</c:v>
                </c:pt>
                <c:pt idx="1223">
                  <c:v>41599</c:v>
                </c:pt>
                <c:pt idx="1224">
                  <c:v>41600</c:v>
                </c:pt>
                <c:pt idx="1225">
                  <c:v>41603</c:v>
                </c:pt>
                <c:pt idx="1226">
                  <c:v>41604</c:v>
                </c:pt>
                <c:pt idx="1227">
                  <c:v>41605</c:v>
                </c:pt>
                <c:pt idx="1228">
                  <c:v>41607</c:v>
                </c:pt>
                <c:pt idx="1229">
                  <c:v>41610</c:v>
                </c:pt>
                <c:pt idx="1230">
                  <c:v>41611</c:v>
                </c:pt>
                <c:pt idx="1231">
                  <c:v>41612</c:v>
                </c:pt>
                <c:pt idx="1232">
                  <c:v>41613</c:v>
                </c:pt>
                <c:pt idx="1233">
                  <c:v>41614</c:v>
                </c:pt>
                <c:pt idx="1234">
                  <c:v>41617</c:v>
                </c:pt>
                <c:pt idx="1235">
                  <c:v>41618</c:v>
                </c:pt>
                <c:pt idx="1236">
                  <c:v>41619</c:v>
                </c:pt>
                <c:pt idx="1237">
                  <c:v>41620</c:v>
                </c:pt>
                <c:pt idx="1238">
                  <c:v>41621</c:v>
                </c:pt>
                <c:pt idx="1239">
                  <c:v>41624</c:v>
                </c:pt>
                <c:pt idx="1240">
                  <c:v>41625</c:v>
                </c:pt>
                <c:pt idx="1241">
                  <c:v>41626</c:v>
                </c:pt>
                <c:pt idx="1242">
                  <c:v>41627</c:v>
                </c:pt>
                <c:pt idx="1243">
                  <c:v>41628</c:v>
                </c:pt>
                <c:pt idx="1244">
                  <c:v>41631</c:v>
                </c:pt>
                <c:pt idx="1245">
                  <c:v>41632</c:v>
                </c:pt>
                <c:pt idx="1246">
                  <c:v>41634</c:v>
                </c:pt>
                <c:pt idx="1247">
                  <c:v>41635</c:v>
                </c:pt>
                <c:pt idx="1248">
                  <c:v>41638</c:v>
                </c:pt>
                <c:pt idx="1249">
                  <c:v>41639</c:v>
                </c:pt>
                <c:pt idx="1250">
                  <c:v>41641</c:v>
                </c:pt>
                <c:pt idx="1251">
                  <c:v>41642</c:v>
                </c:pt>
                <c:pt idx="1252">
                  <c:v>41645</c:v>
                </c:pt>
                <c:pt idx="1253">
                  <c:v>41646</c:v>
                </c:pt>
                <c:pt idx="1254">
                  <c:v>41647</c:v>
                </c:pt>
                <c:pt idx="1255">
                  <c:v>41648</c:v>
                </c:pt>
                <c:pt idx="1256">
                  <c:v>41649</c:v>
                </c:pt>
                <c:pt idx="1257">
                  <c:v>41652</c:v>
                </c:pt>
                <c:pt idx="1258">
                  <c:v>41653</c:v>
                </c:pt>
                <c:pt idx="1259">
                  <c:v>41654</c:v>
                </c:pt>
                <c:pt idx="1260">
                  <c:v>41655</c:v>
                </c:pt>
                <c:pt idx="1261">
                  <c:v>41656</c:v>
                </c:pt>
                <c:pt idx="1262">
                  <c:v>41660</c:v>
                </c:pt>
                <c:pt idx="1263">
                  <c:v>41661</c:v>
                </c:pt>
                <c:pt idx="1264">
                  <c:v>41662</c:v>
                </c:pt>
                <c:pt idx="1265">
                  <c:v>41663</c:v>
                </c:pt>
                <c:pt idx="1266">
                  <c:v>41666</c:v>
                </c:pt>
                <c:pt idx="1267">
                  <c:v>41667</c:v>
                </c:pt>
                <c:pt idx="1268">
                  <c:v>41668</c:v>
                </c:pt>
                <c:pt idx="1269">
                  <c:v>41669</c:v>
                </c:pt>
                <c:pt idx="1270">
                  <c:v>41670</c:v>
                </c:pt>
                <c:pt idx="1271">
                  <c:v>41673</c:v>
                </c:pt>
                <c:pt idx="1272">
                  <c:v>41674</c:v>
                </c:pt>
                <c:pt idx="1273">
                  <c:v>41675</c:v>
                </c:pt>
                <c:pt idx="1274">
                  <c:v>41676</c:v>
                </c:pt>
                <c:pt idx="1275">
                  <c:v>41677</c:v>
                </c:pt>
                <c:pt idx="1276">
                  <c:v>41680</c:v>
                </c:pt>
                <c:pt idx="1277">
                  <c:v>41681</c:v>
                </c:pt>
                <c:pt idx="1278">
                  <c:v>41682</c:v>
                </c:pt>
                <c:pt idx="1279">
                  <c:v>41683</c:v>
                </c:pt>
                <c:pt idx="1280">
                  <c:v>41684</c:v>
                </c:pt>
                <c:pt idx="1281">
                  <c:v>41688</c:v>
                </c:pt>
                <c:pt idx="1282">
                  <c:v>41689</c:v>
                </c:pt>
                <c:pt idx="1283">
                  <c:v>41690</c:v>
                </c:pt>
                <c:pt idx="1284">
                  <c:v>41691</c:v>
                </c:pt>
                <c:pt idx="1285">
                  <c:v>41694</c:v>
                </c:pt>
                <c:pt idx="1286">
                  <c:v>41695</c:v>
                </c:pt>
                <c:pt idx="1287">
                  <c:v>41696</c:v>
                </c:pt>
                <c:pt idx="1288">
                  <c:v>41697</c:v>
                </c:pt>
                <c:pt idx="1289">
                  <c:v>41698</c:v>
                </c:pt>
                <c:pt idx="1290">
                  <c:v>41701</c:v>
                </c:pt>
                <c:pt idx="1291">
                  <c:v>41702</c:v>
                </c:pt>
                <c:pt idx="1292">
                  <c:v>41703</c:v>
                </c:pt>
                <c:pt idx="1293">
                  <c:v>41704</c:v>
                </c:pt>
                <c:pt idx="1294">
                  <c:v>41705</c:v>
                </c:pt>
                <c:pt idx="1295">
                  <c:v>41708</c:v>
                </c:pt>
                <c:pt idx="1296">
                  <c:v>41709</c:v>
                </c:pt>
                <c:pt idx="1297">
                  <c:v>41710</c:v>
                </c:pt>
                <c:pt idx="1298">
                  <c:v>41711</c:v>
                </c:pt>
                <c:pt idx="1299">
                  <c:v>41712</c:v>
                </c:pt>
                <c:pt idx="1300">
                  <c:v>41715</c:v>
                </c:pt>
                <c:pt idx="1301">
                  <c:v>41716</c:v>
                </c:pt>
                <c:pt idx="1302">
                  <c:v>41717</c:v>
                </c:pt>
                <c:pt idx="1303">
                  <c:v>41718</c:v>
                </c:pt>
                <c:pt idx="1304">
                  <c:v>41719</c:v>
                </c:pt>
                <c:pt idx="1305">
                  <c:v>41722</c:v>
                </c:pt>
                <c:pt idx="1306">
                  <c:v>41723</c:v>
                </c:pt>
                <c:pt idx="1307">
                  <c:v>41724</c:v>
                </c:pt>
                <c:pt idx="1308">
                  <c:v>41725</c:v>
                </c:pt>
                <c:pt idx="1309">
                  <c:v>41726</c:v>
                </c:pt>
                <c:pt idx="1310">
                  <c:v>41729</c:v>
                </c:pt>
                <c:pt idx="1311">
                  <c:v>41730</c:v>
                </c:pt>
                <c:pt idx="1312">
                  <c:v>41731</c:v>
                </c:pt>
                <c:pt idx="1313">
                  <c:v>41732</c:v>
                </c:pt>
                <c:pt idx="1314">
                  <c:v>41733</c:v>
                </c:pt>
                <c:pt idx="1315">
                  <c:v>41736</c:v>
                </c:pt>
                <c:pt idx="1316">
                  <c:v>41737</c:v>
                </c:pt>
                <c:pt idx="1317">
                  <c:v>41738</c:v>
                </c:pt>
                <c:pt idx="1318">
                  <c:v>41739</c:v>
                </c:pt>
                <c:pt idx="1319">
                  <c:v>41740</c:v>
                </c:pt>
                <c:pt idx="1320">
                  <c:v>41743</c:v>
                </c:pt>
                <c:pt idx="1321">
                  <c:v>41744</c:v>
                </c:pt>
                <c:pt idx="1322">
                  <c:v>41745</c:v>
                </c:pt>
                <c:pt idx="1323">
                  <c:v>41746</c:v>
                </c:pt>
                <c:pt idx="1324">
                  <c:v>41750</c:v>
                </c:pt>
                <c:pt idx="1325">
                  <c:v>41751</c:v>
                </c:pt>
                <c:pt idx="1326">
                  <c:v>41752</c:v>
                </c:pt>
                <c:pt idx="1327">
                  <c:v>41753</c:v>
                </c:pt>
                <c:pt idx="1328">
                  <c:v>41754</c:v>
                </c:pt>
                <c:pt idx="1329">
                  <c:v>41757</c:v>
                </c:pt>
                <c:pt idx="1330">
                  <c:v>41758</c:v>
                </c:pt>
                <c:pt idx="1331">
                  <c:v>41759</c:v>
                </c:pt>
                <c:pt idx="1332">
                  <c:v>41760</c:v>
                </c:pt>
                <c:pt idx="1333">
                  <c:v>41761</c:v>
                </c:pt>
                <c:pt idx="1334">
                  <c:v>41764</c:v>
                </c:pt>
                <c:pt idx="1335">
                  <c:v>41765</c:v>
                </c:pt>
                <c:pt idx="1336">
                  <c:v>41766</c:v>
                </c:pt>
                <c:pt idx="1337">
                  <c:v>41767</c:v>
                </c:pt>
                <c:pt idx="1338">
                  <c:v>41768</c:v>
                </c:pt>
                <c:pt idx="1339">
                  <c:v>41771</c:v>
                </c:pt>
                <c:pt idx="1340">
                  <c:v>41772</c:v>
                </c:pt>
                <c:pt idx="1341">
                  <c:v>41773</c:v>
                </c:pt>
                <c:pt idx="1342">
                  <c:v>41774</c:v>
                </c:pt>
                <c:pt idx="1343">
                  <c:v>41775</c:v>
                </c:pt>
                <c:pt idx="1344">
                  <c:v>41778</c:v>
                </c:pt>
                <c:pt idx="1345">
                  <c:v>41779</c:v>
                </c:pt>
                <c:pt idx="1346">
                  <c:v>41780</c:v>
                </c:pt>
                <c:pt idx="1347">
                  <c:v>41781</c:v>
                </c:pt>
                <c:pt idx="1348">
                  <c:v>41782</c:v>
                </c:pt>
                <c:pt idx="1349">
                  <c:v>41786</c:v>
                </c:pt>
                <c:pt idx="1350">
                  <c:v>41787</c:v>
                </c:pt>
                <c:pt idx="1351">
                  <c:v>41788</c:v>
                </c:pt>
                <c:pt idx="1352">
                  <c:v>41789</c:v>
                </c:pt>
                <c:pt idx="1353">
                  <c:v>41792</c:v>
                </c:pt>
                <c:pt idx="1354">
                  <c:v>41793</c:v>
                </c:pt>
                <c:pt idx="1355">
                  <c:v>41794</c:v>
                </c:pt>
                <c:pt idx="1356">
                  <c:v>41795</c:v>
                </c:pt>
                <c:pt idx="1357">
                  <c:v>41796</c:v>
                </c:pt>
                <c:pt idx="1358">
                  <c:v>41799</c:v>
                </c:pt>
                <c:pt idx="1359">
                  <c:v>41800</c:v>
                </c:pt>
                <c:pt idx="1360">
                  <c:v>41801</c:v>
                </c:pt>
                <c:pt idx="1361">
                  <c:v>41802</c:v>
                </c:pt>
                <c:pt idx="1362">
                  <c:v>41803</c:v>
                </c:pt>
                <c:pt idx="1363">
                  <c:v>41806</c:v>
                </c:pt>
                <c:pt idx="1364">
                  <c:v>41807</c:v>
                </c:pt>
                <c:pt idx="1365">
                  <c:v>41808</c:v>
                </c:pt>
                <c:pt idx="1366">
                  <c:v>41809</c:v>
                </c:pt>
                <c:pt idx="1367">
                  <c:v>41810</c:v>
                </c:pt>
                <c:pt idx="1368">
                  <c:v>41813</c:v>
                </c:pt>
                <c:pt idx="1369">
                  <c:v>41814</c:v>
                </c:pt>
                <c:pt idx="1370">
                  <c:v>41815</c:v>
                </c:pt>
                <c:pt idx="1371">
                  <c:v>41816</c:v>
                </c:pt>
                <c:pt idx="1372">
                  <c:v>41817</c:v>
                </c:pt>
                <c:pt idx="1373">
                  <c:v>41820</c:v>
                </c:pt>
                <c:pt idx="1374">
                  <c:v>41821</c:v>
                </c:pt>
                <c:pt idx="1375">
                  <c:v>41822</c:v>
                </c:pt>
                <c:pt idx="1376">
                  <c:v>41823</c:v>
                </c:pt>
                <c:pt idx="1377">
                  <c:v>41827</c:v>
                </c:pt>
                <c:pt idx="1378">
                  <c:v>41828</c:v>
                </c:pt>
                <c:pt idx="1379">
                  <c:v>41829</c:v>
                </c:pt>
                <c:pt idx="1380">
                  <c:v>41830</c:v>
                </c:pt>
                <c:pt idx="1381">
                  <c:v>41831</c:v>
                </c:pt>
                <c:pt idx="1382">
                  <c:v>41834</c:v>
                </c:pt>
                <c:pt idx="1383">
                  <c:v>41835</c:v>
                </c:pt>
                <c:pt idx="1384">
                  <c:v>41836</c:v>
                </c:pt>
                <c:pt idx="1385">
                  <c:v>41837</c:v>
                </c:pt>
                <c:pt idx="1386">
                  <c:v>41838</c:v>
                </c:pt>
                <c:pt idx="1387">
                  <c:v>41841</c:v>
                </c:pt>
                <c:pt idx="1388">
                  <c:v>41842</c:v>
                </c:pt>
                <c:pt idx="1389">
                  <c:v>41843</c:v>
                </c:pt>
                <c:pt idx="1390">
                  <c:v>41844</c:v>
                </c:pt>
                <c:pt idx="1391">
                  <c:v>41845</c:v>
                </c:pt>
                <c:pt idx="1392">
                  <c:v>41848</c:v>
                </c:pt>
                <c:pt idx="1393">
                  <c:v>41849</c:v>
                </c:pt>
                <c:pt idx="1394">
                  <c:v>41850</c:v>
                </c:pt>
                <c:pt idx="1395">
                  <c:v>41851</c:v>
                </c:pt>
                <c:pt idx="1396">
                  <c:v>41852</c:v>
                </c:pt>
                <c:pt idx="1397">
                  <c:v>41855</c:v>
                </c:pt>
                <c:pt idx="1398">
                  <c:v>41856</c:v>
                </c:pt>
                <c:pt idx="1399">
                  <c:v>41857</c:v>
                </c:pt>
                <c:pt idx="1400">
                  <c:v>41858</c:v>
                </c:pt>
                <c:pt idx="1401">
                  <c:v>41859</c:v>
                </c:pt>
                <c:pt idx="1402">
                  <c:v>41862</c:v>
                </c:pt>
                <c:pt idx="1403">
                  <c:v>41863</c:v>
                </c:pt>
                <c:pt idx="1404">
                  <c:v>41864</c:v>
                </c:pt>
                <c:pt idx="1405">
                  <c:v>41865</c:v>
                </c:pt>
                <c:pt idx="1406">
                  <c:v>41866</c:v>
                </c:pt>
                <c:pt idx="1407">
                  <c:v>41869</c:v>
                </c:pt>
                <c:pt idx="1408">
                  <c:v>41870</c:v>
                </c:pt>
                <c:pt idx="1409">
                  <c:v>41871</c:v>
                </c:pt>
                <c:pt idx="1410">
                  <c:v>41872</c:v>
                </c:pt>
                <c:pt idx="1411">
                  <c:v>41873</c:v>
                </c:pt>
                <c:pt idx="1412">
                  <c:v>41876</c:v>
                </c:pt>
                <c:pt idx="1413">
                  <c:v>41877</c:v>
                </c:pt>
                <c:pt idx="1414">
                  <c:v>41878</c:v>
                </c:pt>
                <c:pt idx="1415">
                  <c:v>41879</c:v>
                </c:pt>
                <c:pt idx="1416">
                  <c:v>41880</c:v>
                </c:pt>
                <c:pt idx="1417">
                  <c:v>41884</c:v>
                </c:pt>
                <c:pt idx="1418">
                  <c:v>41885</c:v>
                </c:pt>
                <c:pt idx="1419">
                  <c:v>41886</c:v>
                </c:pt>
                <c:pt idx="1420">
                  <c:v>41887</c:v>
                </c:pt>
                <c:pt idx="1421">
                  <c:v>41890</c:v>
                </c:pt>
                <c:pt idx="1422">
                  <c:v>41891</c:v>
                </c:pt>
                <c:pt idx="1423">
                  <c:v>41892</c:v>
                </c:pt>
                <c:pt idx="1424">
                  <c:v>41893</c:v>
                </c:pt>
                <c:pt idx="1425">
                  <c:v>41894</c:v>
                </c:pt>
                <c:pt idx="1426">
                  <c:v>41897</c:v>
                </c:pt>
                <c:pt idx="1427">
                  <c:v>41898</c:v>
                </c:pt>
                <c:pt idx="1428">
                  <c:v>41899</c:v>
                </c:pt>
                <c:pt idx="1429">
                  <c:v>41900</c:v>
                </c:pt>
                <c:pt idx="1430">
                  <c:v>41901</c:v>
                </c:pt>
                <c:pt idx="1431">
                  <c:v>41904</c:v>
                </c:pt>
                <c:pt idx="1432">
                  <c:v>41905</c:v>
                </c:pt>
                <c:pt idx="1433">
                  <c:v>41906</c:v>
                </c:pt>
                <c:pt idx="1434">
                  <c:v>41907</c:v>
                </c:pt>
                <c:pt idx="1435">
                  <c:v>41908</c:v>
                </c:pt>
                <c:pt idx="1436">
                  <c:v>41911</c:v>
                </c:pt>
                <c:pt idx="1437">
                  <c:v>41912</c:v>
                </c:pt>
                <c:pt idx="1438">
                  <c:v>41913</c:v>
                </c:pt>
                <c:pt idx="1439">
                  <c:v>41914</c:v>
                </c:pt>
                <c:pt idx="1440">
                  <c:v>41915</c:v>
                </c:pt>
                <c:pt idx="1441">
                  <c:v>41918</c:v>
                </c:pt>
                <c:pt idx="1442">
                  <c:v>41919</c:v>
                </c:pt>
                <c:pt idx="1443">
                  <c:v>41920</c:v>
                </c:pt>
                <c:pt idx="1444">
                  <c:v>41921</c:v>
                </c:pt>
                <c:pt idx="1445">
                  <c:v>41922</c:v>
                </c:pt>
                <c:pt idx="1446">
                  <c:v>41926</c:v>
                </c:pt>
                <c:pt idx="1447">
                  <c:v>41927</c:v>
                </c:pt>
                <c:pt idx="1448">
                  <c:v>41928</c:v>
                </c:pt>
                <c:pt idx="1449">
                  <c:v>41929</c:v>
                </c:pt>
                <c:pt idx="1450">
                  <c:v>41932</c:v>
                </c:pt>
                <c:pt idx="1451">
                  <c:v>41933</c:v>
                </c:pt>
                <c:pt idx="1452">
                  <c:v>41934</c:v>
                </c:pt>
                <c:pt idx="1453">
                  <c:v>41935</c:v>
                </c:pt>
                <c:pt idx="1454">
                  <c:v>41936</c:v>
                </c:pt>
                <c:pt idx="1455">
                  <c:v>41939</c:v>
                </c:pt>
                <c:pt idx="1456">
                  <c:v>41940</c:v>
                </c:pt>
                <c:pt idx="1457">
                  <c:v>41941</c:v>
                </c:pt>
                <c:pt idx="1458">
                  <c:v>41942</c:v>
                </c:pt>
                <c:pt idx="1459">
                  <c:v>41943</c:v>
                </c:pt>
                <c:pt idx="1460">
                  <c:v>41946</c:v>
                </c:pt>
                <c:pt idx="1461">
                  <c:v>41947</c:v>
                </c:pt>
                <c:pt idx="1462">
                  <c:v>41948</c:v>
                </c:pt>
                <c:pt idx="1463">
                  <c:v>41949</c:v>
                </c:pt>
              </c:numCache>
            </c:numRef>
          </c:cat>
          <c:val>
            <c:numRef>
              <c:f>Sheet1!$K$2265:$K$3728</c:f>
              <c:numCache>
                <c:formatCode>General</c:formatCode>
                <c:ptCount val="1464"/>
                <c:pt idx="0">
                  <c:v>16172.276984126986</c:v>
                </c:pt>
                <c:pt idx="1">
                  <c:v>16181.832539682538</c:v>
                </c:pt>
                <c:pt idx="2">
                  <c:v>16194.62619047619</c:v>
                </c:pt>
                <c:pt idx="3">
                  <c:v>16206.308730158731</c:v>
                </c:pt>
                <c:pt idx="4">
                  <c:v>16223.165873015872</c:v>
                </c:pt>
                <c:pt idx="5">
                  <c:v>16252.388095238095</c:v>
                </c:pt>
                <c:pt idx="6">
                  <c:v>16263.62619047619</c:v>
                </c:pt>
                <c:pt idx="7">
                  <c:v>16295.530952380954</c:v>
                </c:pt>
                <c:pt idx="8">
                  <c:v>16256.721428571433</c:v>
                </c:pt>
                <c:pt idx="9">
                  <c:v>16196.737301587304</c:v>
                </c:pt>
                <c:pt idx="10">
                  <c:v>16126.29285714286</c:v>
                </c:pt>
                <c:pt idx="11">
                  <c:v>16047.023015873017</c:v>
                </c:pt>
                <c:pt idx="12">
                  <c:v>15980.832539682538</c:v>
                </c:pt>
                <c:pt idx="13">
                  <c:v>15920.88015873016</c:v>
                </c:pt>
                <c:pt idx="14">
                  <c:v>15834.419841269842</c:v>
                </c:pt>
                <c:pt idx="15">
                  <c:v>15693.29285714286</c:v>
                </c:pt>
                <c:pt idx="16">
                  <c:v>15568.356349206348</c:v>
                </c:pt>
                <c:pt idx="17">
                  <c:v>15441.483333333332</c:v>
                </c:pt>
                <c:pt idx="18">
                  <c:v>15290.62619047619</c:v>
                </c:pt>
                <c:pt idx="19">
                  <c:v>15172.705555555556</c:v>
                </c:pt>
                <c:pt idx="20">
                  <c:v>15072.276984126986</c:v>
                </c:pt>
                <c:pt idx="21">
                  <c:v>15006.03888888889</c:v>
                </c:pt>
                <c:pt idx="22">
                  <c:v>14929.530952380954</c:v>
                </c:pt>
                <c:pt idx="23">
                  <c:v>14812.308730158729</c:v>
                </c:pt>
                <c:pt idx="24">
                  <c:v>14713.848412698411</c:v>
                </c:pt>
                <c:pt idx="25">
                  <c:v>14636.372222222222</c:v>
                </c:pt>
                <c:pt idx="26">
                  <c:v>14567.007142857145</c:v>
                </c:pt>
                <c:pt idx="27">
                  <c:v>14463.626190476189</c:v>
                </c:pt>
                <c:pt idx="28">
                  <c:v>14361.800793650791</c:v>
                </c:pt>
                <c:pt idx="29">
                  <c:v>14257.007142857145</c:v>
                </c:pt>
                <c:pt idx="30">
                  <c:v>14147.229365079365</c:v>
                </c:pt>
                <c:pt idx="31">
                  <c:v>14050.753174603173</c:v>
                </c:pt>
                <c:pt idx="32">
                  <c:v>13951.403968253968</c:v>
                </c:pt>
                <c:pt idx="33">
                  <c:v>13841.102380952379</c:v>
                </c:pt>
                <c:pt idx="34">
                  <c:v>13725.546825396827</c:v>
                </c:pt>
                <c:pt idx="35">
                  <c:v>13653.546825396827</c:v>
                </c:pt>
                <c:pt idx="36">
                  <c:v>13625.229365079365</c:v>
                </c:pt>
                <c:pt idx="37">
                  <c:v>13583.911904761902</c:v>
                </c:pt>
                <c:pt idx="38">
                  <c:v>13549.657936507932</c:v>
                </c:pt>
                <c:pt idx="39">
                  <c:v>13455.689682539683</c:v>
                </c:pt>
                <c:pt idx="40">
                  <c:v>13381.403968253968</c:v>
                </c:pt>
                <c:pt idx="41">
                  <c:v>13286.324603174602</c:v>
                </c:pt>
                <c:pt idx="42">
                  <c:v>13163.118253968252</c:v>
                </c:pt>
                <c:pt idx="43">
                  <c:v>13028.467460317459</c:v>
                </c:pt>
                <c:pt idx="44">
                  <c:v>12896.118253968252</c:v>
                </c:pt>
                <c:pt idx="45">
                  <c:v>12806.276984126984</c:v>
                </c:pt>
                <c:pt idx="46">
                  <c:v>12759.880158730159</c:v>
                </c:pt>
                <c:pt idx="47">
                  <c:v>12703.388095238093</c:v>
                </c:pt>
                <c:pt idx="48">
                  <c:v>12694.102380952379</c:v>
                </c:pt>
                <c:pt idx="49">
                  <c:v>12709.48333333333</c:v>
                </c:pt>
                <c:pt idx="50">
                  <c:v>12756.610317460314</c:v>
                </c:pt>
                <c:pt idx="51">
                  <c:v>12867.086507936508</c:v>
                </c:pt>
                <c:pt idx="52">
                  <c:v>12949.800000000001</c:v>
                </c:pt>
                <c:pt idx="53">
                  <c:v>13051.695238095239</c:v>
                </c:pt>
                <c:pt idx="54">
                  <c:v>13149.512698412702</c:v>
                </c:pt>
                <c:pt idx="55">
                  <c:v>13245.290476190479</c:v>
                </c:pt>
                <c:pt idx="56">
                  <c:v>13303.925396825396</c:v>
                </c:pt>
                <c:pt idx="57">
                  <c:v>13238.973015873014</c:v>
                </c:pt>
                <c:pt idx="58">
                  <c:v>13241.063492063493</c:v>
                </c:pt>
                <c:pt idx="59">
                  <c:v>13248.698412698413</c:v>
                </c:pt>
                <c:pt idx="60">
                  <c:v>13258.698412698413</c:v>
                </c:pt>
                <c:pt idx="61">
                  <c:v>13263.79365079365</c:v>
                </c:pt>
                <c:pt idx="62">
                  <c:v>13200.269841269843</c:v>
                </c:pt>
                <c:pt idx="63">
                  <c:v>13157.238095238095</c:v>
                </c:pt>
                <c:pt idx="64">
                  <c:v>13121.349206349209</c:v>
                </c:pt>
                <c:pt idx="65">
                  <c:v>13087.317460317463</c:v>
                </c:pt>
                <c:pt idx="66">
                  <c:v>13039.936507936509</c:v>
                </c:pt>
                <c:pt idx="67">
                  <c:v>12974.555555555555</c:v>
                </c:pt>
                <c:pt idx="68">
                  <c:v>12905.920634920631</c:v>
                </c:pt>
                <c:pt idx="69">
                  <c:v>12866.888888888889</c:v>
                </c:pt>
                <c:pt idx="70">
                  <c:v>12826.365079365078</c:v>
                </c:pt>
                <c:pt idx="71">
                  <c:v>12790.873015873014</c:v>
                </c:pt>
                <c:pt idx="72">
                  <c:v>12799.603174603173</c:v>
                </c:pt>
                <c:pt idx="73">
                  <c:v>12839</c:v>
                </c:pt>
                <c:pt idx="74">
                  <c:v>12858.936507936509</c:v>
                </c:pt>
                <c:pt idx="75">
                  <c:v>12863.253968253968</c:v>
                </c:pt>
                <c:pt idx="76">
                  <c:v>12855.888888888889</c:v>
                </c:pt>
                <c:pt idx="77">
                  <c:v>12870.015873015873</c:v>
                </c:pt>
                <c:pt idx="78">
                  <c:v>12917.190476190479</c:v>
                </c:pt>
                <c:pt idx="79">
                  <c:v>12970.61904761905</c:v>
                </c:pt>
                <c:pt idx="80">
                  <c:v>13024.777777777777</c:v>
                </c:pt>
                <c:pt idx="81">
                  <c:v>13094.412698412698</c:v>
                </c:pt>
                <c:pt idx="82">
                  <c:v>13138.857142857143</c:v>
                </c:pt>
                <c:pt idx="83">
                  <c:v>13157.428571428571</c:v>
                </c:pt>
                <c:pt idx="84">
                  <c:v>13181.857142857143</c:v>
                </c:pt>
                <c:pt idx="85">
                  <c:v>13187.777777777777</c:v>
                </c:pt>
                <c:pt idx="86">
                  <c:v>13183.015873015873</c:v>
                </c:pt>
                <c:pt idx="87">
                  <c:v>13182.253968253968</c:v>
                </c:pt>
                <c:pt idx="88">
                  <c:v>13208.5873015873</c:v>
                </c:pt>
                <c:pt idx="89">
                  <c:v>13242</c:v>
                </c:pt>
                <c:pt idx="90">
                  <c:v>13271.857142857143</c:v>
                </c:pt>
                <c:pt idx="91">
                  <c:v>13279.968253968251</c:v>
                </c:pt>
                <c:pt idx="92">
                  <c:v>13332.269841269843</c:v>
                </c:pt>
                <c:pt idx="93">
                  <c:v>13384.063492063493</c:v>
                </c:pt>
                <c:pt idx="94">
                  <c:v>13435.79365079365</c:v>
                </c:pt>
                <c:pt idx="95">
                  <c:v>13462.984126984125</c:v>
                </c:pt>
                <c:pt idx="96">
                  <c:v>13462.698412698413</c:v>
                </c:pt>
                <c:pt idx="97">
                  <c:v>13472.809523809523</c:v>
                </c:pt>
                <c:pt idx="98">
                  <c:v>13481.888888888889</c:v>
                </c:pt>
                <c:pt idx="99">
                  <c:v>13489.746031746032</c:v>
                </c:pt>
                <c:pt idx="100">
                  <c:v>13525.20634920635</c:v>
                </c:pt>
                <c:pt idx="101">
                  <c:v>13544.301587301588</c:v>
                </c:pt>
                <c:pt idx="102">
                  <c:v>13561.238095238095</c:v>
                </c:pt>
                <c:pt idx="103">
                  <c:v>13580.333333333332</c:v>
                </c:pt>
                <c:pt idx="104">
                  <c:v>13589.650793650791</c:v>
                </c:pt>
                <c:pt idx="105">
                  <c:v>13576.15873015873</c:v>
                </c:pt>
                <c:pt idx="106">
                  <c:v>13670.222222222226</c:v>
                </c:pt>
                <c:pt idx="107">
                  <c:v>13776.698412698413</c:v>
                </c:pt>
                <c:pt idx="108">
                  <c:v>13886.301587301588</c:v>
                </c:pt>
                <c:pt idx="109">
                  <c:v>13953.904761904763</c:v>
                </c:pt>
                <c:pt idx="110">
                  <c:v>13996.761904761905</c:v>
                </c:pt>
                <c:pt idx="111">
                  <c:v>13974.603174603173</c:v>
                </c:pt>
                <c:pt idx="112">
                  <c:v>13976.38095238095</c:v>
                </c:pt>
                <c:pt idx="113">
                  <c:v>13989.317460317463</c:v>
                </c:pt>
                <c:pt idx="114">
                  <c:v>13932.809523809523</c:v>
                </c:pt>
                <c:pt idx="115">
                  <c:v>13862.777777777777</c:v>
                </c:pt>
                <c:pt idx="116">
                  <c:v>13809.492063492064</c:v>
                </c:pt>
                <c:pt idx="117">
                  <c:v>13774.61904761905</c:v>
                </c:pt>
                <c:pt idx="118">
                  <c:v>13743.079365079366</c:v>
                </c:pt>
                <c:pt idx="119">
                  <c:v>13725.269841269843</c:v>
                </c:pt>
                <c:pt idx="120">
                  <c:v>13785.285714285712</c:v>
                </c:pt>
                <c:pt idx="121">
                  <c:v>13755.095238095239</c:v>
                </c:pt>
                <c:pt idx="122">
                  <c:v>13714.984126984125</c:v>
                </c:pt>
                <c:pt idx="123">
                  <c:v>13677.349206349209</c:v>
                </c:pt>
                <c:pt idx="124">
                  <c:v>13631.047619047615</c:v>
                </c:pt>
                <c:pt idx="125">
                  <c:v>13627.666666666664</c:v>
                </c:pt>
                <c:pt idx="126">
                  <c:v>13609.20634920635</c:v>
                </c:pt>
                <c:pt idx="127">
                  <c:v>13592.61904761905</c:v>
                </c:pt>
                <c:pt idx="128">
                  <c:v>13566.063492063493</c:v>
                </c:pt>
                <c:pt idx="129">
                  <c:v>13539.349206349209</c:v>
                </c:pt>
                <c:pt idx="130">
                  <c:v>13556.333333333332</c:v>
                </c:pt>
                <c:pt idx="131">
                  <c:v>13562.777777777777</c:v>
                </c:pt>
                <c:pt idx="132">
                  <c:v>13559.873015873014</c:v>
                </c:pt>
                <c:pt idx="133">
                  <c:v>13512.301587301588</c:v>
                </c:pt>
                <c:pt idx="134">
                  <c:v>13471.333333333332</c:v>
                </c:pt>
                <c:pt idx="135">
                  <c:v>13423.412698412698</c:v>
                </c:pt>
                <c:pt idx="136">
                  <c:v>13333.904761904763</c:v>
                </c:pt>
                <c:pt idx="137">
                  <c:v>13289.317460317463</c:v>
                </c:pt>
                <c:pt idx="138">
                  <c:v>13256</c:v>
                </c:pt>
                <c:pt idx="139">
                  <c:v>13211.190476190479</c:v>
                </c:pt>
                <c:pt idx="140">
                  <c:v>13201.507936507933</c:v>
                </c:pt>
                <c:pt idx="141">
                  <c:v>13191.730158730161</c:v>
                </c:pt>
                <c:pt idx="142">
                  <c:v>13167.650793650791</c:v>
                </c:pt>
                <c:pt idx="143">
                  <c:v>13170.285714285712</c:v>
                </c:pt>
                <c:pt idx="144">
                  <c:v>13137.714285714288</c:v>
                </c:pt>
                <c:pt idx="145">
                  <c:v>13103.111111111113</c:v>
                </c:pt>
                <c:pt idx="146">
                  <c:v>13096.047619047615</c:v>
                </c:pt>
                <c:pt idx="147">
                  <c:v>13099.5873015873</c:v>
                </c:pt>
                <c:pt idx="148">
                  <c:v>13123.095238095239</c:v>
                </c:pt>
                <c:pt idx="149">
                  <c:v>13151.968253968251</c:v>
                </c:pt>
                <c:pt idx="150">
                  <c:v>13190.412698412698</c:v>
                </c:pt>
                <c:pt idx="151">
                  <c:v>13212.952380952382</c:v>
                </c:pt>
                <c:pt idx="152">
                  <c:v>13245.507936507933</c:v>
                </c:pt>
                <c:pt idx="153">
                  <c:v>13248.15873015873</c:v>
                </c:pt>
                <c:pt idx="154">
                  <c:v>13240.888888888889</c:v>
                </c:pt>
                <c:pt idx="155">
                  <c:v>13201.682539682537</c:v>
                </c:pt>
                <c:pt idx="156">
                  <c:v>13164.523809523809</c:v>
                </c:pt>
                <c:pt idx="157">
                  <c:v>13142.952380952382</c:v>
                </c:pt>
                <c:pt idx="158">
                  <c:v>13122.555555555555</c:v>
                </c:pt>
                <c:pt idx="159">
                  <c:v>13100</c:v>
                </c:pt>
                <c:pt idx="160">
                  <c:v>13038.888888888889</c:v>
                </c:pt>
                <c:pt idx="161">
                  <c:v>12980.20634920635</c:v>
                </c:pt>
                <c:pt idx="162">
                  <c:v>12920.682539682537</c:v>
                </c:pt>
                <c:pt idx="163">
                  <c:v>12832.063492063493</c:v>
                </c:pt>
                <c:pt idx="164">
                  <c:v>12726.761904761905</c:v>
                </c:pt>
                <c:pt idx="165">
                  <c:v>12592.523809523809</c:v>
                </c:pt>
                <c:pt idx="166">
                  <c:v>12450.936507936509</c:v>
                </c:pt>
                <c:pt idx="167">
                  <c:v>12324.142857142861</c:v>
                </c:pt>
                <c:pt idx="168">
                  <c:v>12219.428571428571</c:v>
                </c:pt>
                <c:pt idx="169">
                  <c:v>12014.222222222226</c:v>
                </c:pt>
                <c:pt idx="170">
                  <c:v>11809.365079365078</c:v>
                </c:pt>
                <c:pt idx="171">
                  <c:v>11609.317460317463</c:v>
                </c:pt>
                <c:pt idx="172">
                  <c:v>11437.253968253968</c:v>
                </c:pt>
                <c:pt idx="173">
                  <c:v>11303.444444444447</c:v>
                </c:pt>
                <c:pt idx="174">
                  <c:v>11256.761904761905</c:v>
                </c:pt>
                <c:pt idx="175">
                  <c:v>11202.015873015873</c:v>
                </c:pt>
                <c:pt idx="176">
                  <c:v>11137.761904761905</c:v>
                </c:pt>
                <c:pt idx="177">
                  <c:v>11074.904761904763</c:v>
                </c:pt>
                <c:pt idx="178">
                  <c:v>11009.888888888889</c:v>
                </c:pt>
                <c:pt idx="179">
                  <c:v>10905.031746031749</c:v>
                </c:pt>
                <c:pt idx="180">
                  <c:v>10796.873015873014</c:v>
                </c:pt>
                <c:pt idx="181">
                  <c:v>10687.523809523809</c:v>
                </c:pt>
                <c:pt idx="182">
                  <c:v>10604.444444444447</c:v>
                </c:pt>
                <c:pt idx="183">
                  <c:v>10548.730158730161</c:v>
                </c:pt>
                <c:pt idx="184">
                  <c:v>10574.952380952382</c:v>
                </c:pt>
                <c:pt idx="185">
                  <c:v>10627.968253968251</c:v>
                </c:pt>
                <c:pt idx="186">
                  <c:v>10678.809523809523</c:v>
                </c:pt>
                <c:pt idx="187">
                  <c:v>10735.79365079365</c:v>
                </c:pt>
                <c:pt idx="188">
                  <c:v>10748.682539682537</c:v>
                </c:pt>
                <c:pt idx="189">
                  <c:v>10798.904761904763</c:v>
                </c:pt>
                <c:pt idx="190">
                  <c:v>10829.238095238095</c:v>
                </c:pt>
                <c:pt idx="191">
                  <c:v>10876.968253968251</c:v>
                </c:pt>
                <c:pt idx="192">
                  <c:v>10909.349206349209</c:v>
                </c:pt>
                <c:pt idx="193">
                  <c:v>10882.603174603173</c:v>
                </c:pt>
                <c:pt idx="194">
                  <c:v>10896.984126984125</c:v>
                </c:pt>
                <c:pt idx="195">
                  <c:v>10907.142857142861</c:v>
                </c:pt>
                <c:pt idx="196">
                  <c:v>10986.333333333332</c:v>
                </c:pt>
                <c:pt idx="197">
                  <c:v>11064.666666666664</c:v>
                </c:pt>
                <c:pt idx="198">
                  <c:v>11157.396825396825</c:v>
                </c:pt>
                <c:pt idx="199">
                  <c:v>11229.603174603173</c:v>
                </c:pt>
                <c:pt idx="200">
                  <c:v>11296.714285714288</c:v>
                </c:pt>
                <c:pt idx="201">
                  <c:v>11353.920634920631</c:v>
                </c:pt>
                <c:pt idx="202">
                  <c:v>11399.809523809523</c:v>
                </c:pt>
                <c:pt idx="203">
                  <c:v>11460.873015873014</c:v>
                </c:pt>
                <c:pt idx="204">
                  <c:v>11516.650793650791</c:v>
                </c:pt>
                <c:pt idx="205">
                  <c:v>11585.63492063492</c:v>
                </c:pt>
                <c:pt idx="206">
                  <c:v>11628.777777777777</c:v>
                </c:pt>
                <c:pt idx="207">
                  <c:v>11653.79365079365</c:v>
                </c:pt>
                <c:pt idx="208">
                  <c:v>11690.238095238095</c:v>
                </c:pt>
                <c:pt idx="209">
                  <c:v>11736.714285714288</c:v>
                </c:pt>
                <c:pt idx="210">
                  <c:v>11767.238095238095</c:v>
                </c:pt>
                <c:pt idx="211">
                  <c:v>11781.523809523809</c:v>
                </c:pt>
                <c:pt idx="212">
                  <c:v>11752.904761904763</c:v>
                </c:pt>
                <c:pt idx="213">
                  <c:v>11698.650793650791</c:v>
                </c:pt>
                <c:pt idx="214">
                  <c:v>11632.968253968251</c:v>
                </c:pt>
                <c:pt idx="215">
                  <c:v>11557.825396825396</c:v>
                </c:pt>
                <c:pt idx="216">
                  <c:v>11500.952380952382</c:v>
                </c:pt>
                <c:pt idx="217">
                  <c:v>11579.984126984125</c:v>
                </c:pt>
                <c:pt idx="218">
                  <c:v>11636.269841269843</c:v>
                </c:pt>
                <c:pt idx="219">
                  <c:v>11692.396825396825</c:v>
                </c:pt>
                <c:pt idx="220">
                  <c:v>11693.333333333332</c:v>
                </c:pt>
                <c:pt idx="221">
                  <c:v>11682.873015873014</c:v>
                </c:pt>
                <c:pt idx="222">
                  <c:v>11626.952380952382</c:v>
                </c:pt>
                <c:pt idx="223">
                  <c:v>11617.666666666664</c:v>
                </c:pt>
                <c:pt idx="224">
                  <c:v>11582.238095238095</c:v>
                </c:pt>
                <c:pt idx="225">
                  <c:v>11607.61904761905</c:v>
                </c:pt>
                <c:pt idx="226">
                  <c:v>11645.539682539684</c:v>
                </c:pt>
                <c:pt idx="227">
                  <c:v>11688.095238095239</c:v>
                </c:pt>
                <c:pt idx="228">
                  <c:v>11782.38095238095</c:v>
                </c:pt>
                <c:pt idx="229">
                  <c:v>11850.444444444447</c:v>
                </c:pt>
                <c:pt idx="230">
                  <c:v>11926.698412698413</c:v>
                </c:pt>
                <c:pt idx="231">
                  <c:v>12056.555555555555</c:v>
                </c:pt>
                <c:pt idx="232">
                  <c:v>12183.492063492064</c:v>
                </c:pt>
                <c:pt idx="233">
                  <c:v>12294.571428571431</c:v>
                </c:pt>
                <c:pt idx="234">
                  <c:v>12369.20634920635</c:v>
                </c:pt>
                <c:pt idx="235">
                  <c:v>12404.936507936509</c:v>
                </c:pt>
                <c:pt idx="236">
                  <c:v>12396.920634920631</c:v>
                </c:pt>
                <c:pt idx="237">
                  <c:v>12331.555555555555</c:v>
                </c:pt>
                <c:pt idx="238">
                  <c:v>12267.396825396825</c:v>
                </c:pt>
                <c:pt idx="239">
                  <c:v>12156.984126984125</c:v>
                </c:pt>
                <c:pt idx="240">
                  <c:v>12032.730158730161</c:v>
                </c:pt>
                <c:pt idx="241">
                  <c:v>11935.492063492064</c:v>
                </c:pt>
                <c:pt idx="242">
                  <c:v>11887.063492063493</c:v>
                </c:pt>
                <c:pt idx="243">
                  <c:v>11836.031746031749</c:v>
                </c:pt>
                <c:pt idx="244">
                  <c:v>11782.666666666664</c:v>
                </c:pt>
                <c:pt idx="245">
                  <c:v>11687.714285714288</c:v>
                </c:pt>
                <c:pt idx="246">
                  <c:v>11604.63492063492</c:v>
                </c:pt>
                <c:pt idx="247">
                  <c:v>11468.555555555555</c:v>
                </c:pt>
                <c:pt idx="248">
                  <c:v>11310.063492063493</c:v>
                </c:pt>
                <c:pt idx="249">
                  <c:v>11244.031746031749</c:v>
                </c:pt>
                <c:pt idx="250">
                  <c:v>11185.777777777777</c:v>
                </c:pt>
                <c:pt idx="251">
                  <c:v>11180.285714285712</c:v>
                </c:pt>
                <c:pt idx="252">
                  <c:v>11137.920634920631</c:v>
                </c:pt>
                <c:pt idx="253">
                  <c:v>11134.809523809523</c:v>
                </c:pt>
                <c:pt idx="254">
                  <c:v>11092.714285714288</c:v>
                </c:pt>
                <c:pt idx="255">
                  <c:v>11080.047619047615</c:v>
                </c:pt>
                <c:pt idx="256">
                  <c:v>11104.507936507933</c:v>
                </c:pt>
                <c:pt idx="257">
                  <c:v>11073.777777777777</c:v>
                </c:pt>
                <c:pt idx="258">
                  <c:v>11007.031746031749</c:v>
                </c:pt>
                <c:pt idx="259">
                  <c:v>10895.920634920631</c:v>
                </c:pt>
                <c:pt idx="260">
                  <c:v>10803.79365079365</c:v>
                </c:pt>
                <c:pt idx="261">
                  <c:v>10676.428571428571</c:v>
                </c:pt>
                <c:pt idx="262">
                  <c:v>10560.476190476189</c:v>
                </c:pt>
                <c:pt idx="263">
                  <c:v>10436.746031746032</c:v>
                </c:pt>
                <c:pt idx="264">
                  <c:v>10319.047619047615</c:v>
                </c:pt>
                <c:pt idx="265">
                  <c:v>10236.428571428571</c:v>
                </c:pt>
                <c:pt idx="266">
                  <c:v>10107.539682539684</c:v>
                </c:pt>
                <c:pt idx="267">
                  <c:v>9983.3968253968251</c:v>
                </c:pt>
                <c:pt idx="268">
                  <c:v>9824.5238095238092</c:v>
                </c:pt>
                <c:pt idx="269">
                  <c:v>9675.1269841269841</c:v>
                </c:pt>
                <c:pt idx="270">
                  <c:v>9577.5555555555529</c:v>
                </c:pt>
                <c:pt idx="271">
                  <c:v>9454.2222222222244</c:v>
                </c:pt>
                <c:pt idx="272">
                  <c:v>9310.7142857142881</c:v>
                </c:pt>
                <c:pt idx="273">
                  <c:v>9189.7460317460318</c:v>
                </c:pt>
                <c:pt idx="274">
                  <c:v>9086.0952380952367</c:v>
                </c:pt>
                <c:pt idx="275">
                  <c:v>9053.7936507936502</c:v>
                </c:pt>
                <c:pt idx="276">
                  <c:v>9008.7460317460318</c:v>
                </c:pt>
                <c:pt idx="277">
                  <c:v>8929.1269841269841</c:v>
                </c:pt>
                <c:pt idx="278">
                  <c:v>8900.7777777777774</c:v>
                </c:pt>
                <c:pt idx="279">
                  <c:v>8901.1428571428587</c:v>
                </c:pt>
                <c:pt idx="280">
                  <c:v>8812.4285714285688</c:v>
                </c:pt>
                <c:pt idx="281">
                  <c:v>8727.2063492063498</c:v>
                </c:pt>
                <c:pt idx="282">
                  <c:v>8643.6190476190495</c:v>
                </c:pt>
                <c:pt idx="283">
                  <c:v>8562.9047619047633</c:v>
                </c:pt>
                <c:pt idx="284">
                  <c:v>8535.2698412698428</c:v>
                </c:pt>
                <c:pt idx="285">
                  <c:v>8553.8571428571431</c:v>
                </c:pt>
                <c:pt idx="286">
                  <c:v>8526.3333333333321</c:v>
                </c:pt>
                <c:pt idx="287">
                  <c:v>8567.6666666666642</c:v>
                </c:pt>
                <c:pt idx="288">
                  <c:v>8541.2857142857119</c:v>
                </c:pt>
                <c:pt idx="289">
                  <c:v>8530.7460317460318</c:v>
                </c:pt>
                <c:pt idx="290">
                  <c:v>8511.4285714285688</c:v>
                </c:pt>
                <c:pt idx="291">
                  <c:v>8514.0476190476147</c:v>
                </c:pt>
                <c:pt idx="292">
                  <c:v>8526.1746031746025</c:v>
                </c:pt>
                <c:pt idx="293">
                  <c:v>8535.4444444444471</c:v>
                </c:pt>
                <c:pt idx="294">
                  <c:v>8507.0793650793657</c:v>
                </c:pt>
                <c:pt idx="295">
                  <c:v>8472.3968253968251</c:v>
                </c:pt>
                <c:pt idx="296">
                  <c:v>8388.9047619047633</c:v>
                </c:pt>
                <c:pt idx="297">
                  <c:v>8319.9365079365089</c:v>
                </c:pt>
                <c:pt idx="298">
                  <c:v>8302.9682539682508</c:v>
                </c:pt>
                <c:pt idx="299">
                  <c:v>8342.8888888888869</c:v>
                </c:pt>
                <c:pt idx="300">
                  <c:v>8383.9523809523816</c:v>
                </c:pt>
                <c:pt idx="301">
                  <c:v>8399.6349206349205</c:v>
                </c:pt>
                <c:pt idx="302">
                  <c:v>8514.4761904761872</c:v>
                </c:pt>
                <c:pt idx="303">
                  <c:v>8658.7777777777774</c:v>
                </c:pt>
                <c:pt idx="304">
                  <c:v>8828.4126984126979</c:v>
                </c:pt>
                <c:pt idx="305">
                  <c:v>8951.8888888888869</c:v>
                </c:pt>
                <c:pt idx="306">
                  <c:v>9005.5238095238092</c:v>
                </c:pt>
                <c:pt idx="307">
                  <c:v>9026.2222222222244</c:v>
                </c:pt>
                <c:pt idx="308">
                  <c:v>9070.4920634920636</c:v>
                </c:pt>
                <c:pt idx="309">
                  <c:v>9119.4126984126979</c:v>
                </c:pt>
                <c:pt idx="310">
                  <c:v>9152.015873015871</c:v>
                </c:pt>
                <c:pt idx="311">
                  <c:v>9201.0793650793657</c:v>
                </c:pt>
                <c:pt idx="312">
                  <c:v>9168.5079365079328</c:v>
                </c:pt>
                <c:pt idx="313">
                  <c:v>9138.4603174603144</c:v>
                </c:pt>
                <c:pt idx="314">
                  <c:v>9081.7460317460318</c:v>
                </c:pt>
                <c:pt idx="315">
                  <c:v>9005.1111111111131</c:v>
                </c:pt>
                <c:pt idx="316">
                  <c:v>8939.7460317460318</c:v>
                </c:pt>
                <c:pt idx="317">
                  <c:v>8897.5555555555529</c:v>
                </c:pt>
                <c:pt idx="318">
                  <c:v>8857.8730158730141</c:v>
                </c:pt>
                <c:pt idx="319">
                  <c:v>8813.015873015871</c:v>
                </c:pt>
                <c:pt idx="320">
                  <c:v>8728.1587301587297</c:v>
                </c:pt>
                <c:pt idx="321">
                  <c:v>8712.3333333333321</c:v>
                </c:pt>
                <c:pt idx="322">
                  <c:v>8713.6507936507915</c:v>
                </c:pt>
                <c:pt idx="323">
                  <c:v>8711.9365079365089</c:v>
                </c:pt>
                <c:pt idx="324">
                  <c:v>8699.3968253968251</c:v>
                </c:pt>
                <c:pt idx="325">
                  <c:v>8668.8412698412703</c:v>
                </c:pt>
                <c:pt idx="326">
                  <c:v>8625.9682539682508</c:v>
                </c:pt>
                <c:pt idx="327">
                  <c:v>8585.4285714285688</c:v>
                </c:pt>
                <c:pt idx="328">
                  <c:v>8552.5396825396838</c:v>
                </c:pt>
                <c:pt idx="329">
                  <c:v>8519.6984126984134</c:v>
                </c:pt>
                <c:pt idx="330">
                  <c:v>8519.6190476190495</c:v>
                </c:pt>
                <c:pt idx="331">
                  <c:v>8559.4603174603144</c:v>
                </c:pt>
                <c:pt idx="332">
                  <c:v>8626.9365079365089</c:v>
                </c:pt>
                <c:pt idx="333">
                  <c:v>8708.1269841269841</c:v>
                </c:pt>
                <c:pt idx="334">
                  <c:v>8786.6666666666642</c:v>
                </c:pt>
                <c:pt idx="335">
                  <c:v>8855.2539682539682</c:v>
                </c:pt>
                <c:pt idx="336">
                  <c:v>8911.8095238095211</c:v>
                </c:pt>
                <c:pt idx="337">
                  <c:v>8964.6984126984134</c:v>
                </c:pt>
                <c:pt idx="338">
                  <c:v>9013.1428571428587</c:v>
                </c:pt>
                <c:pt idx="339">
                  <c:v>9046.5238095238092</c:v>
                </c:pt>
                <c:pt idx="340">
                  <c:v>9114.6190476190495</c:v>
                </c:pt>
                <c:pt idx="341">
                  <c:v>9178.5396825396838</c:v>
                </c:pt>
                <c:pt idx="342">
                  <c:v>9229.3015873015866</c:v>
                </c:pt>
                <c:pt idx="343">
                  <c:v>9273.2222222222244</c:v>
                </c:pt>
                <c:pt idx="344">
                  <c:v>9298.9523809523816</c:v>
                </c:pt>
                <c:pt idx="345">
                  <c:v>9282.6507936507915</c:v>
                </c:pt>
                <c:pt idx="346">
                  <c:v>9293.4920634920636</c:v>
                </c:pt>
                <c:pt idx="347">
                  <c:v>9322.9365079365089</c:v>
                </c:pt>
                <c:pt idx="348">
                  <c:v>9366.9047619047633</c:v>
                </c:pt>
                <c:pt idx="349">
                  <c:v>9448</c:v>
                </c:pt>
                <c:pt idx="350">
                  <c:v>9441.8253968253957</c:v>
                </c:pt>
                <c:pt idx="351">
                  <c:v>9432.9365079365089</c:v>
                </c:pt>
                <c:pt idx="352">
                  <c:v>9414.5238095238092</c:v>
                </c:pt>
                <c:pt idx="353">
                  <c:v>9419.3492063492067</c:v>
                </c:pt>
                <c:pt idx="354">
                  <c:v>9402.0317460317492</c:v>
                </c:pt>
                <c:pt idx="355">
                  <c:v>9410.7460317460318</c:v>
                </c:pt>
                <c:pt idx="356">
                  <c:v>9405.2222222222244</c:v>
                </c:pt>
                <c:pt idx="357">
                  <c:v>9393.9682539682508</c:v>
                </c:pt>
                <c:pt idx="358">
                  <c:v>9385.5714285714312</c:v>
                </c:pt>
                <c:pt idx="359">
                  <c:v>9401.7936507936502</c:v>
                </c:pt>
                <c:pt idx="360">
                  <c:v>9413.1587301587297</c:v>
                </c:pt>
                <c:pt idx="361">
                  <c:v>9395.5238095238092</c:v>
                </c:pt>
                <c:pt idx="362">
                  <c:v>9371.5238095238092</c:v>
                </c:pt>
                <c:pt idx="363">
                  <c:v>9328.2539682539682</c:v>
                </c:pt>
                <c:pt idx="364">
                  <c:v>9294.7460317460318</c:v>
                </c:pt>
                <c:pt idx="365">
                  <c:v>9214.7619047619028</c:v>
                </c:pt>
                <c:pt idx="366">
                  <c:v>9162.1269841269841</c:v>
                </c:pt>
                <c:pt idx="367">
                  <c:v>9106.4920634920636</c:v>
                </c:pt>
                <c:pt idx="368">
                  <c:v>9035.6031746031713</c:v>
                </c:pt>
                <c:pt idx="369">
                  <c:v>8991.9047619047633</c:v>
                </c:pt>
                <c:pt idx="370">
                  <c:v>8997.1428571428587</c:v>
                </c:pt>
                <c:pt idx="371">
                  <c:v>9015.5555555555529</c:v>
                </c:pt>
                <c:pt idx="372">
                  <c:v>9038.6349206349205</c:v>
                </c:pt>
                <c:pt idx="373">
                  <c:v>9054.1269841269841</c:v>
                </c:pt>
                <c:pt idx="374">
                  <c:v>9043.4761904761872</c:v>
                </c:pt>
                <c:pt idx="375">
                  <c:v>9013.6349206349205</c:v>
                </c:pt>
                <c:pt idx="376">
                  <c:v>8982.2857142857119</c:v>
                </c:pt>
                <c:pt idx="377">
                  <c:v>8972.4920634920636</c:v>
                </c:pt>
                <c:pt idx="378">
                  <c:v>8977.0952380952367</c:v>
                </c:pt>
                <c:pt idx="379">
                  <c:v>8942.9047619047633</c:v>
                </c:pt>
                <c:pt idx="380">
                  <c:v>8924.9206349206306</c:v>
                </c:pt>
                <c:pt idx="381">
                  <c:v>8912.3809523809505</c:v>
                </c:pt>
                <c:pt idx="382">
                  <c:v>8905.2539682539682</c:v>
                </c:pt>
                <c:pt idx="383">
                  <c:v>8926.8412698412703</c:v>
                </c:pt>
                <c:pt idx="384">
                  <c:v>8937.5079365079328</c:v>
                </c:pt>
                <c:pt idx="385">
                  <c:v>8965.8253968253957</c:v>
                </c:pt>
                <c:pt idx="386">
                  <c:v>8988.8095238095211</c:v>
                </c:pt>
                <c:pt idx="387">
                  <c:v>9030.6984126984134</c:v>
                </c:pt>
                <c:pt idx="388">
                  <c:v>9081.4920634920636</c:v>
                </c:pt>
                <c:pt idx="389">
                  <c:v>9165.7301587301608</c:v>
                </c:pt>
                <c:pt idx="390">
                  <c:v>9249.7936507936502</c:v>
                </c:pt>
                <c:pt idx="391">
                  <c:v>9326.6031746031713</c:v>
                </c:pt>
                <c:pt idx="392">
                  <c:v>9361.7777777777774</c:v>
                </c:pt>
                <c:pt idx="393">
                  <c:v>9341.0317460317492</c:v>
                </c:pt>
                <c:pt idx="394">
                  <c:v>9310.0476190476147</c:v>
                </c:pt>
                <c:pt idx="395">
                  <c:v>9257.0317460317492</c:v>
                </c:pt>
                <c:pt idx="396">
                  <c:v>9197.5873015873003</c:v>
                </c:pt>
                <c:pt idx="397">
                  <c:v>9140.7619047619028</c:v>
                </c:pt>
                <c:pt idx="398">
                  <c:v>9087.0952380952367</c:v>
                </c:pt>
                <c:pt idx="399">
                  <c:v>9045.9365079365089</c:v>
                </c:pt>
                <c:pt idx="400">
                  <c:v>9003.7460317460318</c:v>
                </c:pt>
                <c:pt idx="401">
                  <c:v>8974.0793650793657</c:v>
                </c:pt>
                <c:pt idx="402">
                  <c:v>8959.7460317460318</c:v>
                </c:pt>
                <c:pt idx="403">
                  <c:v>8951.8888888888869</c:v>
                </c:pt>
                <c:pt idx="404">
                  <c:v>8892.7142857142881</c:v>
                </c:pt>
                <c:pt idx="405">
                  <c:v>8852.015873015871</c:v>
                </c:pt>
                <c:pt idx="406">
                  <c:v>8811.3650793650759</c:v>
                </c:pt>
                <c:pt idx="407">
                  <c:v>8766.6031746031713</c:v>
                </c:pt>
                <c:pt idx="408">
                  <c:v>8721.9682539682508</c:v>
                </c:pt>
                <c:pt idx="409">
                  <c:v>8692.6031746031713</c:v>
                </c:pt>
                <c:pt idx="410">
                  <c:v>8645.8095238095211</c:v>
                </c:pt>
                <c:pt idx="411">
                  <c:v>8602.1269841269841</c:v>
                </c:pt>
                <c:pt idx="412">
                  <c:v>8549.6190476190495</c:v>
                </c:pt>
                <c:pt idx="413">
                  <c:v>8498.8095238095211</c:v>
                </c:pt>
                <c:pt idx="414">
                  <c:v>8449.1904761904789</c:v>
                </c:pt>
                <c:pt idx="415">
                  <c:v>8410.063492063493</c:v>
                </c:pt>
                <c:pt idx="416">
                  <c:v>8353.6031746031713</c:v>
                </c:pt>
                <c:pt idx="417">
                  <c:v>8281.0476190476147</c:v>
                </c:pt>
                <c:pt idx="418">
                  <c:v>8166.4603174603171</c:v>
                </c:pt>
                <c:pt idx="419">
                  <c:v>8063.1428571428569</c:v>
                </c:pt>
                <c:pt idx="420">
                  <c:v>7981.2857142857147</c:v>
                </c:pt>
                <c:pt idx="421">
                  <c:v>7920.063492063493</c:v>
                </c:pt>
                <c:pt idx="422">
                  <c:v>7872.8095238095248</c:v>
                </c:pt>
                <c:pt idx="423">
                  <c:v>7877.8412698412703</c:v>
                </c:pt>
                <c:pt idx="424">
                  <c:v>7947</c:v>
                </c:pt>
                <c:pt idx="425">
                  <c:v>8016.9523809523807</c:v>
                </c:pt>
                <c:pt idx="426">
                  <c:v>8074.4920634920645</c:v>
                </c:pt>
                <c:pt idx="427">
                  <c:v>8114.6984126984125</c:v>
                </c:pt>
                <c:pt idx="428">
                  <c:v>8166.3492063492076</c:v>
                </c:pt>
                <c:pt idx="429">
                  <c:v>8198.063492063493</c:v>
                </c:pt>
                <c:pt idx="430">
                  <c:v>8238.7619047619028</c:v>
                </c:pt>
                <c:pt idx="431">
                  <c:v>8298.5238095238092</c:v>
                </c:pt>
                <c:pt idx="432">
                  <c:v>8356.063492063493</c:v>
                </c:pt>
                <c:pt idx="433">
                  <c:v>8466.6349206349205</c:v>
                </c:pt>
                <c:pt idx="434">
                  <c:v>8577.7460317460318</c:v>
                </c:pt>
                <c:pt idx="435">
                  <c:v>8754.0476190476147</c:v>
                </c:pt>
                <c:pt idx="436">
                  <c:v>8905.9365079365089</c:v>
                </c:pt>
                <c:pt idx="437">
                  <c:v>9047.5555555555529</c:v>
                </c:pt>
                <c:pt idx="438">
                  <c:v>9222.063492063493</c:v>
                </c:pt>
                <c:pt idx="439">
                  <c:v>9370.6031746031713</c:v>
                </c:pt>
                <c:pt idx="440">
                  <c:v>9513.2539682539682</c:v>
                </c:pt>
                <c:pt idx="441">
                  <c:v>9597.2857142857119</c:v>
                </c:pt>
                <c:pt idx="442">
                  <c:v>9655.1111111111131</c:v>
                </c:pt>
                <c:pt idx="443">
                  <c:v>9663.6460317460314</c:v>
                </c:pt>
                <c:pt idx="444">
                  <c:v>9692.5984126984113</c:v>
                </c:pt>
                <c:pt idx="445">
                  <c:v>9729.3761904761868</c:v>
                </c:pt>
                <c:pt idx="446">
                  <c:v>9795.5666666666639</c:v>
                </c:pt>
                <c:pt idx="447">
                  <c:v>9850.0746031746021</c:v>
                </c:pt>
                <c:pt idx="448">
                  <c:v>9901.0746031746021</c:v>
                </c:pt>
                <c:pt idx="449">
                  <c:v>9972.9</c:v>
                </c:pt>
                <c:pt idx="450">
                  <c:v>10043.582539682535</c:v>
                </c:pt>
                <c:pt idx="451">
                  <c:v>10114.804761904763</c:v>
                </c:pt>
                <c:pt idx="452">
                  <c:v>10178.519047619049</c:v>
                </c:pt>
                <c:pt idx="453">
                  <c:v>10259.153968253968</c:v>
                </c:pt>
                <c:pt idx="454">
                  <c:v>10356.217460317461</c:v>
                </c:pt>
                <c:pt idx="455">
                  <c:v>10442.82063492063</c:v>
                </c:pt>
                <c:pt idx="456">
                  <c:v>10526.233333333332</c:v>
                </c:pt>
                <c:pt idx="457">
                  <c:v>10594.249206349208</c:v>
                </c:pt>
                <c:pt idx="458">
                  <c:v>10693.884126984125</c:v>
                </c:pt>
                <c:pt idx="459">
                  <c:v>10832.04285714286</c:v>
                </c:pt>
                <c:pt idx="460">
                  <c:v>10969.550793650791</c:v>
                </c:pt>
                <c:pt idx="461">
                  <c:v>11120.53492063492</c:v>
                </c:pt>
                <c:pt idx="462">
                  <c:v>11247.9</c:v>
                </c:pt>
                <c:pt idx="463">
                  <c:v>11376.312698412698</c:v>
                </c:pt>
                <c:pt idx="464">
                  <c:v>11510.884126984125</c:v>
                </c:pt>
                <c:pt idx="465">
                  <c:v>11580.53492063492</c:v>
                </c:pt>
                <c:pt idx="466">
                  <c:v>11714.773015873016</c:v>
                </c:pt>
                <c:pt idx="467">
                  <c:v>11840.011111111113</c:v>
                </c:pt>
                <c:pt idx="468">
                  <c:v>11948.725396825395</c:v>
                </c:pt>
                <c:pt idx="469">
                  <c:v>11996.360317460312</c:v>
                </c:pt>
                <c:pt idx="470">
                  <c:v>12049.138095238095</c:v>
                </c:pt>
                <c:pt idx="471">
                  <c:v>12127.677777777777</c:v>
                </c:pt>
                <c:pt idx="472">
                  <c:v>12177.963492063491</c:v>
                </c:pt>
                <c:pt idx="473">
                  <c:v>12240.04285714286</c:v>
                </c:pt>
                <c:pt idx="474">
                  <c:v>12378.519047619049</c:v>
                </c:pt>
                <c:pt idx="475">
                  <c:v>12529.407936507932</c:v>
                </c:pt>
                <c:pt idx="476">
                  <c:v>12708.185714285712</c:v>
                </c:pt>
                <c:pt idx="477">
                  <c:v>12900.947619047614</c:v>
                </c:pt>
                <c:pt idx="478">
                  <c:v>13070.995238095236</c:v>
                </c:pt>
                <c:pt idx="479">
                  <c:v>13199.185714285712</c:v>
                </c:pt>
                <c:pt idx="480">
                  <c:v>13368.788888888888</c:v>
                </c:pt>
                <c:pt idx="481">
                  <c:v>13562.376190476187</c:v>
                </c:pt>
                <c:pt idx="482">
                  <c:v>13762.963492063491</c:v>
                </c:pt>
                <c:pt idx="483">
                  <c:v>13913.661904761902</c:v>
                </c:pt>
                <c:pt idx="484">
                  <c:v>13987.661904761902</c:v>
                </c:pt>
                <c:pt idx="485">
                  <c:v>14141.550793650791</c:v>
                </c:pt>
                <c:pt idx="486">
                  <c:v>14261.709523809524</c:v>
                </c:pt>
                <c:pt idx="487">
                  <c:v>14326.423809523809</c:v>
                </c:pt>
                <c:pt idx="488">
                  <c:v>14356.53492063492</c:v>
                </c:pt>
                <c:pt idx="489">
                  <c:v>14343.741269841272</c:v>
                </c:pt>
                <c:pt idx="490">
                  <c:v>14319.519047619049</c:v>
                </c:pt>
                <c:pt idx="491">
                  <c:v>14272.757142857145</c:v>
                </c:pt>
                <c:pt idx="492">
                  <c:v>14208.53492063492</c:v>
                </c:pt>
                <c:pt idx="493">
                  <c:v>14124.852380952378</c:v>
                </c:pt>
                <c:pt idx="494">
                  <c:v>14049.392063492063</c:v>
                </c:pt>
                <c:pt idx="495">
                  <c:v>14007.646031746031</c:v>
                </c:pt>
                <c:pt idx="496">
                  <c:v>13900.503174603173</c:v>
                </c:pt>
                <c:pt idx="497">
                  <c:v>13792.360317460312</c:v>
                </c:pt>
                <c:pt idx="498">
                  <c:v>13615.804761904763</c:v>
                </c:pt>
                <c:pt idx="499">
                  <c:v>13481.788888888888</c:v>
                </c:pt>
                <c:pt idx="500">
                  <c:v>13370.487301587298</c:v>
                </c:pt>
                <c:pt idx="501">
                  <c:v>13232.931746031749</c:v>
                </c:pt>
                <c:pt idx="502">
                  <c:v>13124.169841269842</c:v>
                </c:pt>
                <c:pt idx="503">
                  <c:v>13009.122222222224</c:v>
                </c:pt>
                <c:pt idx="504">
                  <c:v>12961.280952380952</c:v>
                </c:pt>
                <c:pt idx="505">
                  <c:v>12946.709523809524</c:v>
                </c:pt>
                <c:pt idx="506">
                  <c:v>12971</c:v>
                </c:pt>
                <c:pt idx="507">
                  <c:v>12947.095238095239</c:v>
                </c:pt>
                <c:pt idx="508">
                  <c:v>12898.20634920635</c:v>
                </c:pt>
                <c:pt idx="509">
                  <c:v>12840.79365079365</c:v>
                </c:pt>
                <c:pt idx="510">
                  <c:v>12776.492063492064</c:v>
                </c:pt>
                <c:pt idx="511">
                  <c:v>12700.190476190479</c:v>
                </c:pt>
                <c:pt idx="512">
                  <c:v>12597.63492063492</c:v>
                </c:pt>
                <c:pt idx="513">
                  <c:v>12496.460317460314</c:v>
                </c:pt>
                <c:pt idx="514">
                  <c:v>12419.111111111113</c:v>
                </c:pt>
                <c:pt idx="515">
                  <c:v>12322.222222222226</c:v>
                </c:pt>
                <c:pt idx="516">
                  <c:v>12197.253968253968</c:v>
                </c:pt>
                <c:pt idx="517">
                  <c:v>12059.492063492064</c:v>
                </c:pt>
                <c:pt idx="518">
                  <c:v>11968.968253968251</c:v>
                </c:pt>
                <c:pt idx="519">
                  <c:v>11909.825396825396</c:v>
                </c:pt>
                <c:pt idx="520">
                  <c:v>11870.920634920631</c:v>
                </c:pt>
                <c:pt idx="521">
                  <c:v>11804.142857142861</c:v>
                </c:pt>
                <c:pt idx="522">
                  <c:v>11671.746031746032</c:v>
                </c:pt>
                <c:pt idx="523">
                  <c:v>11545.015873015873</c:v>
                </c:pt>
                <c:pt idx="524">
                  <c:v>11416.349206349209</c:v>
                </c:pt>
                <c:pt idx="525">
                  <c:v>11308.349206349209</c:v>
                </c:pt>
                <c:pt idx="526">
                  <c:v>11183.412698412698</c:v>
                </c:pt>
                <c:pt idx="527">
                  <c:v>11022.507936507933</c:v>
                </c:pt>
                <c:pt idx="528">
                  <c:v>10988.61904761905</c:v>
                </c:pt>
                <c:pt idx="529">
                  <c:v>10889.126984126984</c:v>
                </c:pt>
                <c:pt idx="530">
                  <c:v>10787.761904761905</c:v>
                </c:pt>
                <c:pt idx="531">
                  <c:v>10675.38095238095</c:v>
                </c:pt>
                <c:pt idx="532">
                  <c:v>10615.20634920635</c:v>
                </c:pt>
                <c:pt idx="533">
                  <c:v>10574.873015873014</c:v>
                </c:pt>
                <c:pt idx="534">
                  <c:v>10555.904761904763</c:v>
                </c:pt>
                <c:pt idx="535">
                  <c:v>10554.079365079366</c:v>
                </c:pt>
                <c:pt idx="536">
                  <c:v>10534.333333333332</c:v>
                </c:pt>
                <c:pt idx="537">
                  <c:v>10374.444444444447</c:v>
                </c:pt>
                <c:pt idx="538">
                  <c:v>10217.5873015873</c:v>
                </c:pt>
                <c:pt idx="539">
                  <c:v>10064.730158730161</c:v>
                </c:pt>
                <c:pt idx="540">
                  <c:v>9897.0952380952367</c:v>
                </c:pt>
                <c:pt idx="541">
                  <c:v>9740.6349206349205</c:v>
                </c:pt>
                <c:pt idx="542">
                  <c:v>9641.1587301587297</c:v>
                </c:pt>
                <c:pt idx="543">
                  <c:v>9510.8730158730141</c:v>
                </c:pt>
                <c:pt idx="544">
                  <c:v>9377.1269841269841</c:v>
                </c:pt>
                <c:pt idx="545">
                  <c:v>9224.3492063492067</c:v>
                </c:pt>
                <c:pt idx="546">
                  <c:v>9083.6349206349205</c:v>
                </c:pt>
                <c:pt idx="547">
                  <c:v>8989.4126984126979</c:v>
                </c:pt>
                <c:pt idx="548">
                  <c:v>8828.6507936507915</c:v>
                </c:pt>
                <c:pt idx="549">
                  <c:v>8660.9841269841254</c:v>
                </c:pt>
                <c:pt idx="550">
                  <c:v>8514.7301587301608</c:v>
                </c:pt>
                <c:pt idx="551">
                  <c:v>8380.8253968253957</c:v>
                </c:pt>
                <c:pt idx="552">
                  <c:v>8343.4920634920636</c:v>
                </c:pt>
                <c:pt idx="553">
                  <c:v>8351.6349206349205</c:v>
                </c:pt>
                <c:pt idx="554">
                  <c:v>8358.7301587301608</c:v>
                </c:pt>
                <c:pt idx="555">
                  <c:v>8352.8190476190466</c:v>
                </c:pt>
                <c:pt idx="556">
                  <c:v>8335.533333333331</c:v>
                </c:pt>
                <c:pt idx="557">
                  <c:v>8310.1999999999953</c:v>
                </c:pt>
                <c:pt idx="558">
                  <c:v>8297.8507936507904</c:v>
                </c:pt>
                <c:pt idx="559">
                  <c:v>8296.1999999999953</c:v>
                </c:pt>
                <c:pt idx="560">
                  <c:v>8293.0888888888894</c:v>
                </c:pt>
                <c:pt idx="561">
                  <c:v>8272.787301587301</c:v>
                </c:pt>
                <c:pt idx="562">
                  <c:v>8265.9777777777763</c:v>
                </c:pt>
                <c:pt idx="563">
                  <c:v>8259.6126984126986</c:v>
                </c:pt>
                <c:pt idx="564">
                  <c:v>8249.5968253968258</c:v>
                </c:pt>
                <c:pt idx="565">
                  <c:v>8226.7238095238099</c:v>
                </c:pt>
                <c:pt idx="566">
                  <c:v>8185.5984126984113</c:v>
                </c:pt>
                <c:pt idx="567">
                  <c:v>8153.3603174603177</c:v>
                </c:pt>
                <c:pt idx="568">
                  <c:v>8104.4396825396816</c:v>
                </c:pt>
                <c:pt idx="569">
                  <c:v>8053.8365079365076</c:v>
                </c:pt>
                <c:pt idx="570">
                  <c:v>8015.1539682539697</c:v>
                </c:pt>
                <c:pt idx="571">
                  <c:v>7980.8365079365076</c:v>
                </c:pt>
                <c:pt idx="572">
                  <c:v>7945.5190476190464</c:v>
                </c:pt>
                <c:pt idx="573">
                  <c:v>7886.9</c:v>
                </c:pt>
                <c:pt idx="574">
                  <c:v>7828.8841269841259</c:v>
                </c:pt>
                <c:pt idx="575">
                  <c:v>7779.8523809523804</c:v>
                </c:pt>
                <c:pt idx="576">
                  <c:v>7744.677777777777</c:v>
                </c:pt>
                <c:pt idx="577">
                  <c:v>7704.1460317460314</c:v>
                </c:pt>
                <c:pt idx="578">
                  <c:v>7670.2095238095244</c:v>
                </c:pt>
                <c:pt idx="579">
                  <c:v>7642.780952380951</c:v>
                </c:pt>
                <c:pt idx="580">
                  <c:v>7585.3523809523804</c:v>
                </c:pt>
                <c:pt idx="581">
                  <c:v>7545.4952380952382</c:v>
                </c:pt>
                <c:pt idx="582">
                  <c:v>7524.4158730158724</c:v>
                </c:pt>
                <c:pt idx="583">
                  <c:v>7496.0349206349201</c:v>
                </c:pt>
                <c:pt idx="584">
                  <c:v>7453.5269841269846</c:v>
                </c:pt>
                <c:pt idx="585">
                  <c:v>7420.5904761904758</c:v>
                </c:pt>
                <c:pt idx="586">
                  <c:v>7415.6857142857134</c:v>
                </c:pt>
                <c:pt idx="587">
                  <c:v>7416.5428571428565</c:v>
                </c:pt>
                <c:pt idx="588">
                  <c:v>7405.3682539682532</c:v>
                </c:pt>
                <c:pt idx="589">
                  <c:v>7408.9873015873009</c:v>
                </c:pt>
                <c:pt idx="590">
                  <c:v>7404.2571428571418</c:v>
                </c:pt>
                <c:pt idx="591">
                  <c:v>7344.161904761906</c:v>
                </c:pt>
                <c:pt idx="592">
                  <c:v>7286.7333333333318</c:v>
                </c:pt>
                <c:pt idx="593">
                  <c:v>7246.0825396825403</c:v>
                </c:pt>
                <c:pt idx="594">
                  <c:v>7203.5428571428565</c:v>
                </c:pt>
                <c:pt idx="595">
                  <c:v>7150.7333333333327</c:v>
                </c:pt>
                <c:pt idx="596">
                  <c:v>7100.161904761907</c:v>
                </c:pt>
                <c:pt idx="597">
                  <c:v>7031.4158730158733</c:v>
                </c:pt>
                <c:pt idx="598">
                  <c:v>6964.8126984126993</c:v>
                </c:pt>
                <c:pt idx="599">
                  <c:v>6895.0984126984122</c:v>
                </c:pt>
                <c:pt idx="600">
                  <c:v>6878.5111111111119</c:v>
                </c:pt>
                <c:pt idx="601">
                  <c:v>6853.0190476190483</c:v>
                </c:pt>
                <c:pt idx="602">
                  <c:v>6844.8126984126993</c:v>
                </c:pt>
                <c:pt idx="603">
                  <c:v>6849.3841269841278</c:v>
                </c:pt>
                <c:pt idx="604">
                  <c:v>6867.1142857142859</c:v>
                </c:pt>
                <c:pt idx="605">
                  <c:v>6866.7333333333327</c:v>
                </c:pt>
                <c:pt idx="606">
                  <c:v>6889.5587301587302</c:v>
                </c:pt>
                <c:pt idx="607">
                  <c:v>6923.8444444444449</c:v>
                </c:pt>
                <c:pt idx="608">
                  <c:v>6965.3365079365085</c:v>
                </c:pt>
                <c:pt idx="609">
                  <c:v>7007.6904761904771</c:v>
                </c:pt>
                <c:pt idx="610">
                  <c:v>7060.4920634920645</c:v>
                </c:pt>
                <c:pt idx="611">
                  <c:v>7108.1587301587315</c:v>
                </c:pt>
                <c:pt idx="612">
                  <c:v>7167.7619047619064</c:v>
                </c:pt>
                <c:pt idx="613">
                  <c:v>7213.9333333333316</c:v>
                </c:pt>
                <c:pt idx="614">
                  <c:v>7252.6634920634933</c:v>
                </c:pt>
                <c:pt idx="615">
                  <c:v>7266.3777777777777</c:v>
                </c:pt>
                <c:pt idx="616">
                  <c:v>7282.6634920634933</c:v>
                </c:pt>
                <c:pt idx="617">
                  <c:v>7299.6000000000013</c:v>
                </c:pt>
                <c:pt idx="618">
                  <c:v>7313.0190476190464</c:v>
                </c:pt>
                <c:pt idx="619">
                  <c:v>7320.7253968253963</c:v>
                </c:pt>
                <c:pt idx="620">
                  <c:v>7381.6111111111113</c:v>
                </c:pt>
                <c:pt idx="621">
                  <c:v>7433.8904761904751</c:v>
                </c:pt>
                <c:pt idx="622">
                  <c:v>7472.7952380952383</c:v>
                </c:pt>
                <c:pt idx="623">
                  <c:v>7501.0809523809503</c:v>
                </c:pt>
                <c:pt idx="624">
                  <c:v>7497.4301587301561</c:v>
                </c:pt>
                <c:pt idx="625">
                  <c:v>7464.6047619047604</c:v>
                </c:pt>
                <c:pt idx="626">
                  <c:v>7434.5412698412692</c:v>
                </c:pt>
                <c:pt idx="627">
                  <c:v>7418.9682539682526</c:v>
                </c:pt>
                <c:pt idx="628">
                  <c:v>7415.1444444444433</c:v>
                </c:pt>
                <c:pt idx="629">
                  <c:v>7466.0079365079364</c:v>
                </c:pt>
                <c:pt idx="630">
                  <c:v>7505.9587301587298</c:v>
                </c:pt>
                <c:pt idx="631">
                  <c:v>7553.8079365079366</c:v>
                </c:pt>
                <c:pt idx="632">
                  <c:v>7583.142857142856</c:v>
                </c:pt>
                <c:pt idx="633">
                  <c:v>7638.769841269841</c:v>
                </c:pt>
                <c:pt idx="634">
                  <c:v>7714.2873015873001</c:v>
                </c:pt>
                <c:pt idx="635">
                  <c:v>7800.6936507936498</c:v>
                </c:pt>
                <c:pt idx="636">
                  <c:v>7917.212698412698</c:v>
                </c:pt>
                <c:pt idx="637">
                  <c:v>8007.8222222222221</c:v>
                </c:pt>
                <c:pt idx="638">
                  <c:v>8075.631746031745</c:v>
                </c:pt>
                <c:pt idx="639">
                  <c:v>8106.3857142857132</c:v>
                </c:pt>
                <c:pt idx="640">
                  <c:v>8128.7023809523798</c:v>
                </c:pt>
                <c:pt idx="641">
                  <c:v>8143.6404761904751</c:v>
                </c:pt>
                <c:pt idx="642">
                  <c:v>8142.4722222222217</c:v>
                </c:pt>
                <c:pt idx="643">
                  <c:v>8155.0246031746028</c:v>
                </c:pt>
                <c:pt idx="644">
                  <c:v>8143.3626984126995</c:v>
                </c:pt>
                <c:pt idx="645">
                  <c:v>8128.2626984126991</c:v>
                </c:pt>
                <c:pt idx="646">
                  <c:v>8110.6150793650804</c:v>
                </c:pt>
                <c:pt idx="647">
                  <c:v>8097.5563492063484</c:v>
                </c:pt>
                <c:pt idx="648">
                  <c:v>8077.5357142857138</c:v>
                </c:pt>
                <c:pt idx="649">
                  <c:v>8036.9579365079353</c:v>
                </c:pt>
                <c:pt idx="650">
                  <c:v>8014.2912698412692</c:v>
                </c:pt>
                <c:pt idx="651">
                  <c:v>7984.9007936507924</c:v>
                </c:pt>
                <c:pt idx="652">
                  <c:v>7951.5166666666682</c:v>
                </c:pt>
                <c:pt idx="653">
                  <c:v>7930.7722222222219</c:v>
                </c:pt>
                <c:pt idx="654">
                  <c:v>7928.0007936507945</c:v>
                </c:pt>
                <c:pt idx="655">
                  <c:v>7933.3976190476196</c:v>
                </c:pt>
                <c:pt idx="656">
                  <c:v>7931.875396825395</c:v>
                </c:pt>
                <c:pt idx="657">
                  <c:v>7933.9706349206335</c:v>
                </c:pt>
                <c:pt idx="658">
                  <c:v>7930.5193650793644</c:v>
                </c:pt>
                <c:pt idx="659">
                  <c:v>7911.2892063492063</c:v>
                </c:pt>
                <c:pt idx="660">
                  <c:v>7900.9780952380925</c:v>
                </c:pt>
                <c:pt idx="661">
                  <c:v>7894.2161904761924</c:v>
                </c:pt>
                <c:pt idx="662">
                  <c:v>7877.4669841269842</c:v>
                </c:pt>
                <c:pt idx="663">
                  <c:v>7860.4717460317443</c:v>
                </c:pt>
                <c:pt idx="664">
                  <c:v>7833.3447619047611</c:v>
                </c:pt>
                <c:pt idx="665">
                  <c:v>7794.0971428571429</c:v>
                </c:pt>
                <c:pt idx="666">
                  <c:v>7758.7669841269844</c:v>
                </c:pt>
                <c:pt idx="667">
                  <c:v>7712.5669841269855</c:v>
                </c:pt>
                <c:pt idx="668">
                  <c:v>7658.2892063492081</c:v>
                </c:pt>
                <c:pt idx="669">
                  <c:v>7582.9542857142878</c:v>
                </c:pt>
                <c:pt idx="670">
                  <c:v>7503.7971428571445</c:v>
                </c:pt>
                <c:pt idx="671">
                  <c:v>7427.4971428571425</c:v>
                </c:pt>
                <c:pt idx="672">
                  <c:v>7376.5987301587311</c:v>
                </c:pt>
                <c:pt idx="673">
                  <c:v>7358.7796825396836</c:v>
                </c:pt>
                <c:pt idx="674">
                  <c:v>7347.8638095238121</c:v>
                </c:pt>
                <c:pt idx="675">
                  <c:v>7371.0907936507956</c:v>
                </c:pt>
                <c:pt idx="676">
                  <c:v>7377.5685714285746</c:v>
                </c:pt>
                <c:pt idx="677">
                  <c:v>7423.4526984127006</c:v>
                </c:pt>
                <c:pt idx="678">
                  <c:v>7458.4923809523825</c:v>
                </c:pt>
                <c:pt idx="679">
                  <c:v>7477.3590476190484</c:v>
                </c:pt>
                <c:pt idx="680">
                  <c:v>7511.6019047619075</c:v>
                </c:pt>
                <c:pt idx="681">
                  <c:v>7528.5574603174609</c:v>
                </c:pt>
                <c:pt idx="682">
                  <c:v>7533.8130158730164</c:v>
                </c:pt>
                <c:pt idx="683">
                  <c:v>7534.7717460317472</c:v>
                </c:pt>
                <c:pt idx="684">
                  <c:v>7539.3812698412721</c:v>
                </c:pt>
                <c:pt idx="685">
                  <c:v>7545.120952380953</c:v>
                </c:pt>
                <c:pt idx="686">
                  <c:v>7538.8352380952392</c:v>
                </c:pt>
                <c:pt idx="687">
                  <c:v>7561.6241269841294</c:v>
                </c:pt>
                <c:pt idx="688">
                  <c:v>7640.5193650793653</c:v>
                </c:pt>
                <c:pt idx="689">
                  <c:v>7736.8082539682546</c:v>
                </c:pt>
                <c:pt idx="690">
                  <c:v>7828.5987301587311</c:v>
                </c:pt>
                <c:pt idx="691">
                  <c:v>7918.5542857142864</c:v>
                </c:pt>
                <c:pt idx="692">
                  <c:v>7895.8939682539703</c:v>
                </c:pt>
                <c:pt idx="693">
                  <c:v>7867.4765079365061</c:v>
                </c:pt>
                <c:pt idx="694">
                  <c:v>7852.0780952380928</c:v>
                </c:pt>
                <c:pt idx="695">
                  <c:v>7869.528888888889</c:v>
                </c:pt>
                <c:pt idx="696">
                  <c:v>7907.1193650793666</c:v>
                </c:pt>
                <c:pt idx="697">
                  <c:v>7896.2939682539691</c:v>
                </c:pt>
                <c:pt idx="698">
                  <c:v>7864.5273015873017</c:v>
                </c:pt>
                <c:pt idx="699">
                  <c:v>7838.3193650793646</c:v>
                </c:pt>
                <c:pt idx="700">
                  <c:v>7814.04476190476</c:v>
                </c:pt>
                <c:pt idx="701">
                  <c:v>7775.8542857142838</c:v>
                </c:pt>
                <c:pt idx="702">
                  <c:v>7798.4209523809495</c:v>
                </c:pt>
                <c:pt idx="703">
                  <c:v>7833.9820634920634</c:v>
                </c:pt>
                <c:pt idx="704">
                  <c:v>7877.3328571428565</c:v>
                </c:pt>
                <c:pt idx="705">
                  <c:v>7962.5042857142844</c:v>
                </c:pt>
                <c:pt idx="706">
                  <c:v>8016.2011111111124</c:v>
                </c:pt>
                <c:pt idx="707">
                  <c:v>8095.8566666666702</c:v>
                </c:pt>
                <c:pt idx="708">
                  <c:v>8211.869365079363</c:v>
                </c:pt>
                <c:pt idx="709">
                  <c:v>8336.1804761904768</c:v>
                </c:pt>
                <c:pt idx="710">
                  <c:v>8462.7931746031718</c:v>
                </c:pt>
                <c:pt idx="711">
                  <c:v>8543.4280952380923</c:v>
                </c:pt>
                <c:pt idx="712">
                  <c:v>8645.186825396826</c:v>
                </c:pt>
                <c:pt idx="713">
                  <c:v>8742.8471428571429</c:v>
                </c:pt>
                <c:pt idx="714">
                  <c:v>8849.0011111111107</c:v>
                </c:pt>
                <c:pt idx="715">
                  <c:v>8979.7757142857117</c:v>
                </c:pt>
                <c:pt idx="716">
                  <c:v>9122.9280952380923</c:v>
                </c:pt>
                <c:pt idx="717">
                  <c:v>9239.8915873015867</c:v>
                </c:pt>
                <c:pt idx="718">
                  <c:v>9353.7169841269824</c:v>
                </c:pt>
                <c:pt idx="719">
                  <c:v>9435.7106349206315</c:v>
                </c:pt>
                <c:pt idx="720">
                  <c:v>9486.1899999999932</c:v>
                </c:pt>
                <c:pt idx="721">
                  <c:v>9484.9571428571417</c:v>
                </c:pt>
                <c:pt idx="722">
                  <c:v>9508.5761904761857</c:v>
                </c:pt>
                <c:pt idx="723">
                  <c:v>9546.419047619047</c:v>
                </c:pt>
                <c:pt idx="724">
                  <c:v>9607.4333333333307</c:v>
                </c:pt>
                <c:pt idx="725">
                  <c:v>9682.5142857142873</c:v>
                </c:pt>
                <c:pt idx="726">
                  <c:v>9776.033333333331</c:v>
                </c:pt>
                <c:pt idx="727">
                  <c:v>9891.4412698412689</c:v>
                </c:pt>
                <c:pt idx="728">
                  <c:v>9999.2380952380936</c:v>
                </c:pt>
                <c:pt idx="729">
                  <c:v>10073.599999999995</c:v>
                </c:pt>
                <c:pt idx="730">
                  <c:v>10136.466666666664</c:v>
                </c:pt>
                <c:pt idx="731">
                  <c:v>10207.979365079364</c:v>
                </c:pt>
                <c:pt idx="732">
                  <c:v>10281.017460317462</c:v>
                </c:pt>
                <c:pt idx="733">
                  <c:v>10331.461904761902</c:v>
                </c:pt>
                <c:pt idx="734">
                  <c:v>10357.944444444447</c:v>
                </c:pt>
                <c:pt idx="735">
                  <c:v>10393.471428571431</c:v>
                </c:pt>
                <c:pt idx="736">
                  <c:v>10393.946031746033</c:v>
                </c:pt>
                <c:pt idx="737">
                  <c:v>10389.926984126987</c:v>
                </c:pt>
                <c:pt idx="738">
                  <c:v>10314.441269841273</c:v>
                </c:pt>
                <c:pt idx="739">
                  <c:v>10227.206349206352</c:v>
                </c:pt>
                <c:pt idx="740">
                  <c:v>10104.515873015873</c:v>
                </c:pt>
                <c:pt idx="741">
                  <c:v>9982.8523809523813</c:v>
                </c:pt>
                <c:pt idx="742">
                  <c:v>9866.9190476190488</c:v>
                </c:pt>
                <c:pt idx="743">
                  <c:v>9732.9396825396852</c:v>
                </c:pt>
                <c:pt idx="744">
                  <c:v>9641.5666666666639</c:v>
                </c:pt>
                <c:pt idx="745">
                  <c:v>9583.3396825396849</c:v>
                </c:pt>
                <c:pt idx="746">
                  <c:v>9484.6634920634915</c:v>
                </c:pt>
                <c:pt idx="747">
                  <c:v>9386.3174603174593</c:v>
                </c:pt>
                <c:pt idx="748">
                  <c:v>9297.0047619047582</c:v>
                </c:pt>
                <c:pt idx="749">
                  <c:v>9231.3142857142848</c:v>
                </c:pt>
                <c:pt idx="750">
                  <c:v>9182.6555555555533</c:v>
                </c:pt>
                <c:pt idx="751">
                  <c:v>9107.7698412698392</c:v>
                </c:pt>
                <c:pt idx="752">
                  <c:v>9010.9333333333307</c:v>
                </c:pt>
                <c:pt idx="753">
                  <c:v>8928.8126984126975</c:v>
                </c:pt>
                <c:pt idx="754">
                  <c:v>8846.4746031746017</c:v>
                </c:pt>
                <c:pt idx="755">
                  <c:v>8841.431746031747</c:v>
                </c:pt>
                <c:pt idx="756">
                  <c:v>8815.0301587301583</c:v>
                </c:pt>
                <c:pt idx="757">
                  <c:v>8746.9063492063469</c:v>
                </c:pt>
                <c:pt idx="758">
                  <c:v>8676.5460317460311</c:v>
                </c:pt>
                <c:pt idx="759">
                  <c:v>8570.395238095236</c:v>
                </c:pt>
                <c:pt idx="760">
                  <c:v>8510.3809523809487</c:v>
                </c:pt>
                <c:pt idx="761">
                  <c:v>8478.2904761904774</c:v>
                </c:pt>
                <c:pt idx="762">
                  <c:v>8457.1873015872989</c:v>
                </c:pt>
                <c:pt idx="763">
                  <c:v>8448.7888888888883</c:v>
                </c:pt>
                <c:pt idx="764">
                  <c:v>8475.6634920634915</c:v>
                </c:pt>
                <c:pt idx="765">
                  <c:v>8441.230158730159</c:v>
                </c:pt>
                <c:pt idx="766">
                  <c:v>8387.6825396825352</c:v>
                </c:pt>
                <c:pt idx="767">
                  <c:v>8334.3730158730104</c:v>
                </c:pt>
                <c:pt idx="768">
                  <c:v>8252.5539682539656</c:v>
                </c:pt>
                <c:pt idx="769">
                  <c:v>8224.2238095238081</c:v>
                </c:pt>
                <c:pt idx="770">
                  <c:v>8152.5349206349192</c:v>
                </c:pt>
                <c:pt idx="771">
                  <c:v>8034.9666666666662</c:v>
                </c:pt>
                <c:pt idx="772">
                  <c:v>7918.631746031745</c:v>
                </c:pt>
                <c:pt idx="773">
                  <c:v>7805.7333333333308</c:v>
                </c:pt>
                <c:pt idx="774">
                  <c:v>7755.8682539682522</c:v>
                </c:pt>
                <c:pt idx="775">
                  <c:v>7667.5301587301565</c:v>
                </c:pt>
                <c:pt idx="776">
                  <c:v>7539.2777777777746</c:v>
                </c:pt>
                <c:pt idx="777">
                  <c:v>7456.0142857142855</c:v>
                </c:pt>
                <c:pt idx="778">
                  <c:v>7440.2666666666673</c:v>
                </c:pt>
                <c:pt idx="779">
                  <c:v>7338.7253968253963</c:v>
                </c:pt>
                <c:pt idx="780">
                  <c:v>7238.4047619047615</c:v>
                </c:pt>
                <c:pt idx="781">
                  <c:v>7128.3809523809523</c:v>
                </c:pt>
                <c:pt idx="782">
                  <c:v>7049.5428571428583</c:v>
                </c:pt>
                <c:pt idx="783">
                  <c:v>7027.2841269841292</c:v>
                </c:pt>
                <c:pt idx="784">
                  <c:v>7085.9158730158751</c:v>
                </c:pt>
                <c:pt idx="785">
                  <c:v>7130.5507936507956</c:v>
                </c:pt>
                <c:pt idx="786">
                  <c:v>7148.7523809523836</c:v>
                </c:pt>
                <c:pt idx="787">
                  <c:v>7175.1825396825443</c:v>
                </c:pt>
                <c:pt idx="788">
                  <c:v>7204.2492063492091</c:v>
                </c:pt>
                <c:pt idx="789">
                  <c:v>7223.4222222222252</c:v>
                </c:pt>
                <c:pt idx="790">
                  <c:v>7227.8111111111157</c:v>
                </c:pt>
                <c:pt idx="791">
                  <c:v>7244.2714285714319</c:v>
                </c:pt>
                <c:pt idx="792">
                  <c:v>7281.0269841269865</c:v>
                </c:pt>
                <c:pt idx="793">
                  <c:v>7329.7190476190481</c:v>
                </c:pt>
                <c:pt idx="794">
                  <c:v>7389.3412698412712</c:v>
                </c:pt>
                <c:pt idx="795">
                  <c:v>7411.6539682539715</c:v>
                </c:pt>
                <c:pt idx="796">
                  <c:v>7419.868253968255</c:v>
                </c:pt>
                <c:pt idx="797">
                  <c:v>7443.9158730158742</c:v>
                </c:pt>
                <c:pt idx="798">
                  <c:v>7463.0777777777785</c:v>
                </c:pt>
                <c:pt idx="799">
                  <c:v>7512.5793650793657</c:v>
                </c:pt>
                <c:pt idx="800">
                  <c:v>7565.5063492063509</c:v>
                </c:pt>
                <c:pt idx="801">
                  <c:v>7614.879365079365</c:v>
                </c:pt>
                <c:pt idx="802">
                  <c:v>7712.4000000000015</c:v>
                </c:pt>
                <c:pt idx="803">
                  <c:v>7834.3031746031756</c:v>
                </c:pt>
                <c:pt idx="804">
                  <c:v>7971.2222222222244</c:v>
                </c:pt>
                <c:pt idx="805">
                  <c:v>8084.6238095238114</c:v>
                </c:pt>
                <c:pt idx="806">
                  <c:v>8158.311111111112</c:v>
                </c:pt>
                <c:pt idx="807">
                  <c:v>8209.4587301587271</c:v>
                </c:pt>
                <c:pt idx="808">
                  <c:v>8271.6301587301587</c:v>
                </c:pt>
                <c:pt idx="809">
                  <c:v>8328.5587301587293</c:v>
                </c:pt>
                <c:pt idx="810">
                  <c:v>8378.0825396825348</c:v>
                </c:pt>
                <c:pt idx="811">
                  <c:v>8418.4301587301579</c:v>
                </c:pt>
                <c:pt idx="812">
                  <c:v>8507.1587301587297</c:v>
                </c:pt>
                <c:pt idx="813">
                  <c:v>8622.8809523809487</c:v>
                </c:pt>
                <c:pt idx="814">
                  <c:v>8729.428571428567</c:v>
                </c:pt>
                <c:pt idx="815">
                  <c:v>8812.3238095238066</c:v>
                </c:pt>
                <c:pt idx="816">
                  <c:v>8889.6460317460314</c:v>
                </c:pt>
                <c:pt idx="817">
                  <c:v>8947.3031746031702</c:v>
                </c:pt>
                <c:pt idx="818">
                  <c:v>9014.7952380952356</c:v>
                </c:pt>
                <c:pt idx="819">
                  <c:v>9088.0095238095219</c:v>
                </c:pt>
                <c:pt idx="820">
                  <c:v>9219.3126984126957</c:v>
                </c:pt>
                <c:pt idx="821">
                  <c:v>9313.1174603174586</c:v>
                </c:pt>
                <c:pt idx="822">
                  <c:v>9377.0222222222183</c:v>
                </c:pt>
                <c:pt idx="823">
                  <c:v>9437.5444444444438</c:v>
                </c:pt>
                <c:pt idx="824">
                  <c:v>9454.471428571429</c:v>
                </c:pt>
                <c:pt idx="825">
                  <c:v>9418.2888888888883</c:v>
                </c:pt>
                <c:pt idx="826">
                  <c:v>9408.1555555555551</c:v>
                </c:pt>
                <c:pt idx="827">
                  <c:v>9403.1682539682515</c:v>
                </c:pt>
                <c:pt idx="828">
                  <c:v>9417.7047619047626</c:v>
                </c:pt>
                <c:pt idx="829">
                  <c:v>9437.2317460317481</c:v>
                </c:pt>
                <c:pt idx="830">
                  <c:v>9423.7825396825374</c:v>
                </c:pt>
                <c:pt idx="831">
                  <c:v>9439.9015873015887</c:v>
                </c:pt>
                <c:pt idx="832">
                  <c:v>9449.9761904761872</c:v>
                </c:pt>
                <c:pt idx="833">
                  <c:v>9491.2428571428591</c:v>
                </c:pt>
                <c:pt idx="834">
                  <c:v>9509.6682539682515</c:v>
                </c:pt>
                <c:pt idx="835">
                  <c:v>9522.4301587301561</c:v>
                </c:pt>
                <c:pt idx="836">
                  <c:v>9547.8365079365067</c:v>
                </c:pt>
                <c:pt idx="837">
                  <c:v>9575.3999999999942</c:v>
                </c:pt>
                <c:pt idx="838">
                  <c:v>9615.6730158730152</c:v>
                </c:pt>
                <c:pt idx="839">
                  <c:v>9660.7269841269826</c:v>
                </c:pt>
                <c:pt idx="840">
                  <c:v>9643.9492063492071</c:v>
                </c:pt>
                <c:pt idx="841">
                  <c:v>9571.1333333333332</c:v>
                </c:pt>
                <c:pt idx="842">
                  <c:v>9596.4412698412689</c:v>
                </c:pt>
                <c:pt idx="843">
                  <c:v>9618.036507936511</c:v>
                </c:pt>
                <c:pt idx="844">
                  <c:v>9650.2746031746046</c:v>
                </c:pt>
                <c:pt idx="845">
                  <c:v>9656.7761904761883</c:v>
                </c:pt>
                <c:pt idx="846">
                  <c:v>9692.9126984126997</c:v>
                </c:pt>
                <c:pt idx="847">
                  <c:v>9726.7269841269863</c:v>
                </c:pt>
                <c:pt idx="848">
                  <c:v>9758.9444444444489</c:v>
                </c:pt>
                <c:pt idx="849">
                  <c:v>9770.5952380952367</c:v>
                </c:pt>
                <c:pt idx="850">
                  <c:v>9687.7222222222226</c:v>
                </c:pt>
                <c:pt idx="851">
                  <c:v>9615.0873015872985</c:v>
                </c:pt>
                <c:pt idx="852">
                  <c:v>9539.0476190476147</c:v>
                </c:pt>
                <c:pt idx="853">
                  <c:v>9488.7746031746028</c:v>
                </c:pt>
                <c:pt idx="854">
                  <c:v>9451.2825396825374</c:v>
                </c:pt>
                <c:pt idx="855">
                  <c:v>9455.5761904761857</c:v>
                </c:pt>
                <c:pt idx="856">
                  <c:v>9460.7287301587294</c:v>
                </c:pt>
                <c:pt idx="857">
                  <c:v>9460.5525396825342</c:v>
                </c:pt>
                <c:pt idx="858">
                  <c:v>9474.1731746031692</c:v>
                </c:pt>
                <c:pt idx="859">
                  <c:v>9484.3080952380897</c:v>
                </c:pt>
                <c:pt idx="860">
                  <c:v>9580.3890476190463</c:v>
                </c:pt>
                <c:pt idx="861">
                  <c:v>9663.9128571428573</c:v>
                </c:pt>
                <c:pt idx="862">
                  <c:v>9730.5874603174598</c:v>
                </c:pt>
                <c:pt idx="863">
                  <c:v>9804.1747619047619</c:v>
                </c:pt>
                <c:pt idx="864">
                  <c:v>9823.8239682539661</c:v>
                </c:pt>
                <c:pt idx="865">
                  <c:v>9821.1287301587308</c:v>
                </c:pt>
                <c:pt idx="866">
                  <c:v>9818.1446031746036</c:v>
                </c:pt>
                <c:pt idx="867">
                  <c:v>9828.5826984126961</c:v>
                </c:pt>
                <c:pt idx="868">
                  <c:v>9824.4509523809484</c:v>
                </c:pt>
                <c:pt idx="869">
                  <c:v>9867.2763492063477</c:v>
                </c:pt>
                <c:pt idx="870">
                  <c:v>9917.765238095235</c:v>
                </c:pt>
                <c:pt idx="871">
                  <c:v>9957.2080952380911</c:v>
                </c:pt>
                <c:pt idx="872">
                  <c:v>9999.2223809523821</c:v>
                </c:pt>
                <c:pt idx="873">
                  <c:v>10026.34619047619</c:v>
                </c:pt>
                <c:pt idx="874">
                  <c:v>10015.039841269843</c:v>
                </c:pt>
                <c:pt idx="875">
                  <c:v>9911.1080952380926</c:v>
                </c:pt>
                <c:pt idx="876">
                  <c:v>9781.3001587301569</c:v>
                </c:pt>
                <c:pt idx="877">
                  <c:v>9670.6620634920655</c:v>
                </c:pt>
                <c:pt idx="878">
                  <c:v>9591.3874603174609</c:v>
                </c:pt>
                <c:pt idx="879">
                  <c:v>9552.5906349206289</c:v>
                </c:pt>
                <c:pt idx="880">
                  <c:v>9527.6795238095201</c:v>
                </c:pt>
                <c:pt idx="881">
                  <c:v>9525.1319047619018</c:v>
                </c:pt>
                <c:pt idx="882">
                  <c:v>9529.8128571428551</c:v>
                </c:pt>
                <c:pt idx="883">
                  <c:v>9491.3001587301551</c:v>
                </c:pt>
                <c:pt idx="884">
                  <c:v>9474.3477777777753</c:v>
                </c:pt>
                <c:pt idx="885">
                  <c:v>9485.8842857142808</c:v>
                </c:pt>
                <c:pt idx="886">
                  <c:v>9488.9255555555519</c:v>
                </c:pt>
                <c:pt idx="887">
                  <c:v>9505.7414285714294</c:v>
                </c:pt>
                <c:pt idx="888">
                  <c:v>9505.6112698412689</c:v>
                </c:pt>
                <c:pt idx="889">
                  <c:v>9521.1049206349162</c:v>
                </c:pt>
                <c:pt idx="890">
                  <c:v>9527.8319047619007</c:v>
                </c:pt>
                <c:pt idx="891">
                  <c:v>9530.4922222222231</c:v>
                </c:pt>
                <c:pt idx="892">
                  <c:v>9522.269999999995</c:v>
                </c:pt>
                <c:pt idx="893">
                  <c:v>9524.8303174603152</c:v>
                </c:pt>
                <c:pt idx="894">
                  <c:v>9525.6747619047637</c:v>
                </c:pt>
                <c:pt idx="895">
                  <c:v>9529.9239682539701</c:v>
                </c:pt>
                <c:pt idx="896">
                  <c:v>9532.0477777777796</c:v>
                </c:pt>
                <c:pt idx="897">
                  <c:v>9561.5620634920651</c:v>
                </c:pt>
                <c:pt idx="898">
                  <c:v>9555.095396825398</c:v>
                </c:pt>
                <c:pt idx="899">
                  <c:v>9562.3620634920662</c:v>
                </c:pt>
                <c:pt idx="900">
                  <c:v>9562.1414285714345</c:v>
                </c:pt>
                <c:pt idx="901">
                  <c:v>9564.5461904761924</c:v>
                </c:pt>
                <c:pt idx="902">
                  <c:v>9554.012857142865</c:v>
                </c:pt>
                <c:pt idx="903">
                  <c:v>9555.7271428571512</c:v>
                </c:pt>
                <c:pt idx="904">
                  <c:v>9531.8620634920662</c:v>
                </c:pt>
                <c:pt idx="905">
                  <c:v>9486.2160317460348</c:v>
                </c:pt>
                <c:pt idx="906">
                  <c:v>9448.5446031746069</c:v>
                </c:pt>
                <c:pt idx="907">
                  <c:v>9380.9541269841284</c:v>
                </c:pt>
                <c:pt idx="908">
                  <c:v>9328.8414285714334</c:v>
                </c:pt>
                <c:pt idx="909">
                  <c:v>9260.5509523809542</c:v>
                </c:pt>
                <c:pt idx="910">
                  <c:v>9206.6334920634927</c:v>
                </c:pt>
                <c:pt idx="911">
                  <c:v>9151.2668253968259</c:v>
                </c:pt>
                <c:pt idx="912">
                  <c:v>9109.7144444444457</c:v>
                </c:pt>
                <c:pt idx="913">
                  <c:v>9091.204920634922</c:v>
                </c:pt>
                <c:pt idx="914">
                  <c:v>9031.6144444444471</c:v>
                </c:pt>
                <c:pt idx="915">
                  <c:v>8968.6842857142892</c:v>
                </c:pt>
                <c:pt idx="916">
                  <c:v>8895.325555555557</c:v>
                </c:pt>
                <c:pt idx="917">
                  <c:v>8790.792222222226</c:v>
                </c:pt>
                <c:pt idx="918">
                  <c:v>8642.6938095238111</c:v>
                </c:pt>
                <c:pt idx="919">
                  <c:v>8500.7968253968265</c:v>
                </c:pt>
                <c:pt idx="920">
                  <c:v>8363.3063492063502</c:v>
                </c:pt>
                <c:pt idx="921">
                  <c:v>8246.1095238095277</c:v>
                </c:pt>
                <c:pt idx="922">
                  <c:v>8155.2222222222254</c:v>
                </c:pt>
                <c:pt idx="923">
                  <c:v>7993.0301587301601</c:v>
                </c:pt>
                <c:pt idx="924">
                  <c:v>7826.7873015873029</c:v>
                </c:pt>
                <c:pt idx="925">
                  <c:v>7669.1920634920662</c:v>
                </c:pt>
                <c:pt idx="926">
                  <c:v>7488.5555555555593</c:v>
                </c:pt>
                <c:pt idx="927">
                  <c:v>7376.8650793650822</c:v>
                </c:pt>
                <c:pt idx="928">
                  <c:v>7370.5539682539711</c:v>
                </c:pt>
                <c:pt idx="929">
                  <c:v>7358.7904761904774</c:v>
                </c:pt>
                <c:pt idx="930">
                  <c:v>7339.1206349206386</c:v>
                </c:pt>
                <c:pt idx="931">
                  <c:v>7356.8920634920651</c:v>
                </c:pt>
                <c:pt idx="932">
                  <c:v>7339.6460317460342</c:v>
                </c:pt>
                <c:pt idx="933">
                  <c:v>7333.328571428573</c:v>
                </c:pt>
                <c:pt idx="934">
                  <c:v>7323.9650793650808</c:v>
                </c:pt>
                <c:pt idx="935">
                  <c:v>7318.3428571428585</c:v>
                </c:pt>
                <c:pt idx="936">
                  <c:v>7303.1920634920662</c:v>
                </c:pt>
                <c:pt idx="937">
                  <c:v>7331.1888888888898</c:v>
                </c:pt>
                <c:pt idx="938">
                  <c:v>7454.1285714285741</c:v>
                </c:pt>
                <c:pt idx="939">
                  <c:v>7543.3428571428585</c:v>
                </c:pt>
                <c:pt idx="940">
                  <c:v>7624.4904761904772</c:v>
                </c:pt>
                <c:pt idx="941">
                  <c:v>7725.6809523809525</c:v>
                </c:pt>
                <c:pt idx="942">
                  <c:v>7706.7841269841283</c:v>
                </c:pt>
                <c:pt idx="943">
                  <c:v>7714.8269841269866</c:v>
                </c:pt>
                <c:pt idx="944">
                  <c:v>7693.2142857142862</c:v>
                </c:pt>
                <c:pt idx="945">
                  <c:v>7690.0365079365065</c:v>
                </c:pt>
                <c:pt idx="946">
                  <c:v>7687.7682539682537</c:v>
                </c:pt>
                <c:pt idx="947">
                  <c:v>7699.4888888888891</c:v>
                </c:pt>
                <c:pt idx="948">
                  <c:v>7675.1523809523815</c:v>
                </c:pt>
                <c:pt idx="949">
                  <c:v>7668.9873015873018</c:v>
                </c:pt>
                <c:pt idx="950">
                  <c:v>7664.9142857142842</c:v>
                </c:pt>
                <c:pt idx="951">
                  <c:v>7675.6063492063495</c:v>
                </c:pt>
                <c:pt idx="952">
                  <c:v>7679.0126984127</c:v>
                </c:pt>
                <c:pt idx="953">
                  <c:v>7720.9412698412707</c:v>
                </c:pt>
                <c:pt idx="954">
                  <c:v>7778.7714285714292</c:v>
                </c:pt>
                <c:pt idx="955">
                  <c:v>7844.8571428571422</c:v>
                </c:pt>
                <c:pt idx="956">
                  <c:v>7900.039682539682</c:v>
                </c:pt>
                <c:pt idx="957">
                  <c:v>7912.9952380952382</c:v>
                </c:pt>
                <c:pt idx="958">
                  <c:v>7921.3190476190484</c:v>
                </c:pt>
                <c:pt idx="959">
                  <c:v>7917.0206349206355</c:v>
                </c:pt>
                <c:pt idx="960">
                  <c:v>7907.3904761904769</c:v>
                </c:pt>
                <c:pt idx="961">
                  <c:v>7908.7412698412709</c:v>
                </c:pt>
                <c:pt idx="962">
                  <c:v>7891.5984126984113</c:v>
                </c:pt>
                <c:pt idx="963">
                  <c:v>7888.3301587301585</c:v>
                </c:pt>
                <c:pt idx="964">
                  <c:v>7889.4587301587308</c:v>
                </c:pt>
                <c:pt idx="965">
                  <c:v>7924.5412698412711</c:v>
                </c:pt>
                <c:pt idx="966">
                  <c:v>7982.787301587302</c:v>
                </c:pt>
                <c:pt idx="967">
                  <c:v>8029.5555555555584</c:v>
                </c:pt>
                <c:pt idx="968">
                  <c:v>8118.2841269841283</c:v>
                </c:pt>
                <c:pt idx="969">
                  <c:v>8187.8063492063511</c:v>
                </c:pt>
                <c:pt idx="970">
                  <c:v>8210.2920634920665</c:v>
                </c:pt>
                <c:pt idx="971">
                  <c:v>8235.2555555555573</c:v>
                </c:pt>
                <c:pt idx="972">
                  <c:v>8251.7476190476191</c:v>
                </c:pt>
                <c:pt idx="973">
                  <c:v>8249.4777777777781</c:v>
                </c:pt>
                <c:pt idx="974">
                  <c:v>8295.1920634920643</c:v>
                </c:pt>
                <c:pt idx="975">
                  <c:v>8360.4095238095251</c:v>
                </c:pt>
                <c:pt idx="976">
                  <c:v>8476.4746031746054</c:v>
                </c:pt>
                <c:pt idx="977">
                  <c:v>8612.2746031746065</c:v>
                </c:pt>
                <c:pt idx="978">
                  <c:v>8709.4015873015924</c:v>
                </c:pt>
                <c:pt idx="979">
                  <c:v>8831.1793650793679</c:v>
                </c:pt>
                <c:pt idx="980">
                  <c:v>8961.1444444444496</c:v>
                </c:pt>
                <c:pt idx="981">
                  <c:v>9125.2158730158772</c:v>
                </c:pt>
                <c:pt idx="982">
                  <c:v>9218.8666666666668</c:v>
                </c:pt>
                <c:pt idx="983">
                  <c:v>9300.1968253968298</c:v>
                </c:pt>
                <c:pt idx="984">
                  <c:v>9430.9444444444489</c:v>
                </c:pt>
                <c:pt idx="985">
                  <c:v>9561.5984126984131</c:v>
                </c:pt>
                <c:pt idx="986">
                  <c:v>9701.8841269841287</c:v>
                </c:pt>
                <c:pt idx="987">
                  <c:v>9795.1301587301659</c:v>
                </c:pt>
                <c:pt idx="988">
                  <c:v>9855.8126984127048</c:v>
                </c:pt>
                <c:pt idx="989">
                  <c:v>9878.7888888888938</c:v>
                </c:pt>
                <c:pt idx="990">
                  <c:v>9895.4000000000051</c:v>
                </c:pt>
                <c:pt idx="991">
                  <c:v>9809.2238095238154</c:v>
                </c:pt>
                <c:pt idx="992">
                  <c:v>9709.7714285714355</c:v>
                </c:pt>
                <c:pt idx="993">
                  <c:v>9574.9587301587326</c:v>
                </c:pt>
                <c:pt idx="994">
                  <c:v>9442.5444444444511</c:v>
                </c:pt>
                <c:pt idx="995">
                  <c:v>9343.4349206349252</c:v>
                </c:pt>
                <c:pt idx="996">
                  <c:v>9247.1730158730225</c:v>
                </c:pt>
                <c:pt idx="997">
                  <c:v>9157.9047619047669</c:v>
                </c:pt>
                <c:pt idx="998">
                  <c:v>9069.0587301587311</c:v>
                </c:pt>
                <c:pt idx="999">
                  <c:v>9011.7126984127026</c:v>
                </c:pt>
                <c:pt idx="1000">
                  <c:v>8953.3761904761886</c:v>
                </c:pt>
                <c:pt idx="1001">
                  <c:v>8847.1396825396878</c:v>
                </c:pt>
                <c:pt idx="1002">
                  <c:v>8794.2301587301608</c:v>
                </c:pt>
                <c:pt idx="1003">
                  <c:v>8729.4222222222234</c:v>
                </c:pt>
                <c:pt idx="1004">
                  <c:v>8638.5015873015909</c:v>
                </c:pt>
                <c:pt idx="1005">
                  <c:v>8611.4365079365089</c:v>
                </c:pt>
                <c:pt idx="1006">
                  <c:v>8549.4904761904763</c:v>
                </c:pt>
                <c:pt idx="1007">
                  <c:v>8514.2396825396845</c:v>
                </c:pt>
                <c:pt idx="1008">
                  <c:v>8469.4698412698417</c:v>
                </c:pt>
                <c:pt idx="1009">
                  <c:v>8444.9761904761872</c:v>
                </c:pt>
                <c:pt idx="1010">
                  <c:v>8405.8412698412703</c:v>
                </c:pt>
                <c:pt idx="1011">
                  <c:v>8380.0666666666639</c:v>
                </c:pt>
                <c:pt idx="1012">
                  <c:v>8386.0666666666657</c:v>
                </c:pt>
                <c:pt idx="1013">
                  <c:v>8417.8523809523813</c:v>
                </c:pt>
                <c:pt idx="1014">
                  <c:v>8488.980952380949</c:v>
                </c:pt>
                <c:pt idx="1015">
                  <c:v>8512.1968253968262</c:v>
                </c:pt>
                <c:pt idx="1016">
                  <c:v>8463.3365079365049</c:v>
                </c:pt>
                <c:pt idx="1017">
                  <c:v>8416.5888888888858</c:v>
                </c:pt>
                <c:pt idx="1018">
                  <c:v>8390.3047619047629</c:v>
                </c:pt>
                <c:pt idx="1019">
                  <c:v>8361.9682539682508</c:v>
                </c:pt>
                <c:pt idx="1020">
                  <c:v>8323.1666666666642</c:v>
                </c:pt>
                <c:pt idx="1021">
                  <c:v>8294.8984126984087</c:v>
                </c:pt>
                <c:pt idx="1022">
                  <c:v>8275.9301587301561</c:v>
                </c:pt>
                <c:pt idx="1023">
                  <c:v>8262.8158730158684</c:v>
                </c:pt>
                <c:pt idx="1024">
                  <c:v>8256.6111111111113</c:v>
                </c:pt>
                <c:pt idx="1025">
                  <c:v>8219.6920634920607</c:v>
                </c:pt>
                <c:pt idx="1026">
                  <c:v>8179.5809523809494</c:v>
                </c:pt>
                <c:pt idx="1027">
                  <c:v>8150.1634920634906</c:v>
                </c:pt>
                <c:pt idx="1028">
                  <c:v>8117.6285714285705</c:v>
                </c:pt>
                <c:pt idx="1029">
                  <c:v>8045.6174603174577</c:v>
                </c:pt>
                <c:pt idx="1030">
                  <c:v>7986.0190476190437</c:v>
                </c:pt>
                <c:pt idx="1031">
                  <c:v>7937.6285714285705</c:v>
                </c:pt>
                <c:pt idx="1032">
                  <c:v>7901.6761904761879</c:v>
                </c:pt>
                <c:pt idx="1033">
                  <c:v>7945.5190476190446</c:v>
                </c:pt>
                <c:pt idx="1034">
                  <c:v>7972.5174603174582</c:v>
                </c:pt>
                <c:pt idx="1035">
                  <c:v>8016.9412698412698</c:v>
                </c:pt>
                <c:pt idx="1036">
                  <c:v>8058.9063492063488</c:v>
                </c:pt>
                <c:pt idx="1037">
                  <c:v>8070.142857142856</c:v>
                </c:pt>
                <c:pt idx="1038">
                  <c:v>8070.8793650793632</c:v>
                </c:pt>
                <c:pt idx="1039">
                  <c:v>8015.666666666667</c:v>
                </c:pt>
                <c:pt idx="1040">
                  <c:v>7966.5222222222219</c:v>
                </c:pt>
                <c:pt idx="1041">
                  <c:v>7973.3714285714286</c:v>
                </c:pt>
                <c:pt idx="1042">
                  <c:v>7964.1095238095231</c:v>
                </c:pt>
                <c:pt idx="1043">
                  <c:v>7967.5761904761894</c:v>
                </c:pt>
                <c:pt idx="1044">
                  <c:v>7938.844444444444</c:v>
                </c:pt>
                <c:pt idx="1045">
                  <c:v>7967.7507936507927</c:v>
                </c:pt>
                <c:pt idx="1046">
                  <c:v>7990.7492063492055</c:v>
                </c:pt>
                <c:pt idx="1047">
                  <c:v>7960.8857142857141</c:v>
                </c:pt>
                <c:pt idx="1048">
                  <c:v>7932.1412698412714</c:v>
                </c:pt>
                <c:pt idx="1049">
                  <c:v>7887.1111111111113</c:v>
                </c:pt>
                <c:pt idx="1050">
                  <c:v>7898.7301587301572</c:v>
                </c:pt>
                <c:pt idx="1051">
                  <c:v>7940.9333333333316</c:v>
                </c:pt>
                <c:pt idx="1052">
                  <c:v>8036.9126984126997</c:v>
                </c:pt>
                <c:pt idx="1053">
                  <c:v>8120.6009523809525</c:v>
                </c:pt>
                <c:pt idx="1054">
                  <c:v>8157.9295238095237</c:v>
                </c:pt>
                <c:pt idx="1055">
                  <c:v>8206.2247619047648</c:v>
                </c:pt>
                <c:pt idx="1056">
                  <c:v>8251.3850793650745</c:v>
                </c:pt>
                <c:pt idx="1057">
                  <c:v>8302.6787301587283</c:v>
                </c:pt>
                <c:pt idx="1058">
                  <c:v>8344.1453968253954</c:v>
                </c:pt>
                <c:pt idx="1059">
                  <c:v>8402.700952380952</c:v>
                </c:pt>
                <c:pt idx="1060">
                  <c:v>8468.7850793650778</c:v>
                </c:pt>
                <c:pt idx="1061">
                  <c:v>8542.8850793650763</c:v>
                </c:pt>
                <c:pt idx="1062">
                  <c:v>8610.0152380952368</c:v>
                </c:pt>
                <c:pt idx="1063">
                  <c:v>8659.8358730158725</c:v>
                </c:pt>
                <c:pt idx="1064">
                  <c:v>8785.7723809523832</c:v>
                </c:pt>
                <c:pt idx="1065">
                  <c:v>8892.0580952380933</c:v>
                </c:pt>
                <c:pt idx="1066">
                  <c:v>9014.7882539682523</c:v>
                </c:pt>
                <c:pt idx="1067">
                  <c:v>9113.7692063492068</c:v>
                </c:pt>
                <c:pt idx="1068">
                  <c:v>9180.2253968253954</c:v>
                </c:pt>
                <c:pt idx="1069">
                  <c:v>9246.5714285714312</c:v>
                </c:pt>
                <c:pt idx="1070">
                  <c:v>9294.6634920634933</c:v>
                </c:pt>
                <c:pt idx="1071">
                  <c:v>9341.822222222223</c:v>
                </c:pt>
                <c:pt idx="1072">
                  <c:v>9371.436507936507</c:v>
                </c:pt>
                <c:pt idx="1073">
                  <c:v>9377.4253968253943</c:v>
                </c:pt>
                <c:pt idx="1074">
                  <c:v>9397.74603174603</c:v>
                </c:pt>
                <c:pt idx="1075">
                  <c:v>9364.6269841269823</c:v>
                </c:pt>
                <c:pt idx="1076">
                  <c:v>9325.5841269841239</c:v>
                </c:pt>
                <c:pt idx="1077">
                  <c:v>9244.5111111111109</c:v>
                </c:pt>
                <c:pt idx="1078">
                  <c:v>9162.6952380952371</c:v>
                </c:pt>
                <c:pt idx="1079">
                  <c:v>9158.5507936507893</c:v>
                </c:pt>
                <c:pt idx="1080">
                  <c:v>9140.5476190476184</c:v>
                </c:pt>
                <c:pt idx="1081">
                  <c:v>9124.8507936507904</c:v>
                </c:pt>
                <c:pt idx="1082">
                  <c:v>9113.7920634920665</c:v>
                </c:pt>
                <c:pt idx="1083">
                  <c:v>9106.6650793650806</c:v>
                </c:pt>
                <c:pt idx="1084">
                  <c:v>9099.063492063493</c:v>
                </c:pt>
                <c:pt idx="1085">
                  <c:v>9095.471428571429</c:v>
                </c:pt>
                <c:pt idx="1086">
                  <c:v>9096.5349206349201</c:v>
                </c:pt>
                <c:pt idx="1087">
                  <c:v>9092.3936507936505</c:v>
                </c:pt>
                <c:pt idx="1088">
                  <c:v>9092.4650793650762</c:v>
                </c:pt>
                <c:pt idx="1089">
                  <c:v>9115.7333333333336</c:v>
                </c:pt>
                <c:pt idx="1090">
                  <c:v>9135.5079365079346</c:v>
                </c:pt>
                <c:pt idx="1091">
                  <c:v>9158.3539682539667</c:v>
                </c:pt>
                <c:pt idx="1092">
                  <c:v>9184.8952380952378</c:v>
                </c:pt>
                <c:pt idx="1093">
                  <c:v>9186.8809523809541</c:v>
                </c:pt>
                <c:pt idx="1094">
                  <c:v>9146.7142857142917</c:v>
                </c:pt>
                <c:pt idx="1095">
                  <c:v>9107.3238095238103</c:v>
                </c:pt>
                <c:pt idx="1096">
                  <c:v>9064.1285714285714</c:v>
                </c:pt>
                <c:pt idx="1097">
                  <c:v>9019.0603174603129</c:v>
                </c:pt>
                <c:pt idx="1098">
                  <c:v>8921.1571428571406</c:v>
                </c:pt>
                <c:pt idx="1099">
                  <c:v>8848.347619047614</c:v>
                </c:pt>
                <c:pt idx="1100">
                  <c:v>8786.3158730158702</c:v>
                </c:pt>
                <c:pt idx="1101">
                  <c:v>8736.4047619047633</c:v>
                </c:pt>
                <c:pt idx="1102">
                  <c:v>8713.0936507936512</c:v>
                </c:pt>
                <c:pt idx="1103">
                  <c:v>8705.9492063492071</c:v>
                </c:pt>
                <c:pt idx="1104">
                  <c:v>8683.6349206349169</c:v>
                </c:pt>
                <c:pt idx="1105">
                  <c:v>8649.7650793650755</c:v>
                </c:pt>
                <c:pt idx="1106">
                  <c:v>8609.9190476190488</c:v>
                </c:pt>
                <c:pt idx="1107">
                  <c:v>8541.4730158730108</c:v>
                </c:pt>
                <c:pt idx="1108">
                  <c:v>8526.1269841269823</c:v>
                </c:pt>
                <c:pt idx="1109">
                  <c:v>8516.928571428567</c:v>
                </c:pt>
                <c:pt idx="1110">
                  <c:v>8518.8619047619013</c:v>
                </c:pt>
                <c:pt idx="1111">
                  <c:v>8515.1873015873007</c:v>
                </c:pt>
                <c:pt idx="1112">
                  <c:v>8500.5809523809512</c:v>
                </c:pt>
                <c:pt idx="1113">
                  <c:v>8498.0047619047637</c:v>
                </c:pt>
                <c:pt idx="1114">
                  <c:v>8489.2444444444463</c:v>
                </c:pt>
                <c:pt idx="1115">
                  <c:v>8483.5206349206328</c:v>
                </c:pt>
                <c:pt idx="1116">
                  <c:v>8490.408571428572</c:v>
                </c:pt>
                <c:pt idx="1117">
                  <c:v>8537.7530158730151</c:v>
                </c:pt>
                <c:pt idx="1118">
                  <c:v>8635.9117460317484</c:v>
                </c:pt>
                <c:pt idx="1119">
                  <c:v>8754.9863492063469</c:v>
                </c:pt>
                <c:pt idx="1120">
                  <c:v>8899.5180952380961</c:v>
                </c:pt>
                <c:pt idx="1121">
                  <c:v>9044.2625396825406</c:v>
                </c:pt>
                <c:pt idx="1122">
                  <c:v>9133.4022222222229</c:v>
                </c:pt>
                <c:pt idx="1123">
                  <c:v>9148.9292063492067</c:v>
                </c:pt>
                <c:pt idx="1124">
                  <c:v>9195.3736507936501</c:v>
                </c:pt>
                <c:pt idx="1125">
                  <c:v>9253.0673015872962</c:v>
                </c:pt>
                <c:pt idx="1126">
                  <c:v>9362.1117460317491</c:v>
                </c:pt>
                <c:pt idx="1127">
                  <c:v>9401.1895238095221</c:v>
                </c:pt>
                <c:pt idx="1128">
                  <c:v>9442.4799999999941</c:v>
                </c:pt>
                <c:pt idx="1129">
                  <c:v>9473.2926984126989</c:v>
                </c:pt>
                <c:pt idx="1130">
                  <c:v>9522.2831746031716</c:v>
                </c:pt>
                <c:pt idx="1131">
                  <c:v>9564.3539682539686</c:v>
                </c:pt>
                <c:pt idx="1132">
                  <c:v>9631.25873015873</c:v>
                </c:pt>
                <c:pt idx="1133">
                  <c:v>9686.884126984125</c:v>
                </c:pt>
                <c:pt idx="1134">
                  <c:v>9753.2968253968265</c:v>
                </c:pt>
                <c:pt idx="1135">
                  <c:v>9811.3253968253957</c:v>
                </c:pt>
                <c:pt idx="1136">
                  <c:v>9832.5777777777766</c:v>
                </c:pt>
                <c:pt idx="1137">
                  <c:v>9853.3777777777759</c:v>
                </c:pt>
                <c:pt idx="1138">
                  <c:v>9873.3253968253957</c:v>
                </c:pt>
                <c:pt idx="1139">
                  <c:v>9886.0523809523802</c:v>
                </c:pt>
                <c:pt idx="1140">
                  <c:v>9937.4841269841236</c:v>
                </c:pt>
                <c:pt idx="1141">
                  <c:v>9986.4650793650744</c:v>
                </c:pt>
                <c:pt idx="1142">
                  <c:v>10016.733333333332</c:v>
                </c:pt>
                <c:pt idx="1143">
                  <c:v>10043.390476190474</c:v>
                </c:pt>
                <c:pt idx="1144">
                  <c:v>10075.665079365077</c:v>
                </c:pt>
                <c:pt idx="1145">
                  <c:v>10116.895238095234</c:v>
                </c:pt>
                <c:pt idx="1146">
                  <c:v>10143.214285714286</c:v>
                </c:pt>
                <c:pt idx="1147">
                  <c:v>10213.039682539682</c:v>
                </c:pt>
                <c:pt idx="1148">
                  <c:v>10276.025396825395</c:v>
                </c:pt>
                <c:pt idx="1149">
                  <c:v>10333.639682539684</c:v>
                </c:pt>
                <c:pt idx="1150">
                  <c:v>10415.071428571431</c:v>
                </c:pt>
                <c:pt idx="1151">
                  <c:v>10483.336507936508</c:v>
                </c:pt>
                <c:pt idx="1152">
                  <c:v>10491.265079365081</c:v>
                </c:pt>
                <c:pt idx="1153">
                  <c:v>10492.269841269843</c:v>
                </c:pt>
                <c:pt idx="1154">
                  <c:v>10487.692063492064</c:v>
                </c:pt>
                <c:pt idx="1155">
                  <c:v>10477.287301587303</c:v>
                </c:pt>
                <c:pt idx="1156">
                  <c:v>10457.226984126984</c:v>
                </c:pt>
                <c:pt idx="1157">
                  <c:v>10450.426984126983</c:v>
                </c:pt>
                <c:pt idx="1158">
                  <c:v>10451.461904761902</c:v>
                </c:pt>
                <c:pt idx="1159">
                  <c:v>10459.823809523807</c:v>
                </c:pt>
                <c:pt idx="1160">
                  <c:v>10476.058730158729</c:v>
                </c:pt>
                <c:pt idx="1161">
                  <c:v>10511.906349206349</c:v>
                </c:pt>
                <c:pt idx="1162">
                  <c:v>10531.592063492062</c:v>
                </c:pt>
                <c:pt idx="1163">
                  <c:v>10537.715873015874</c:v>
                </c:pt>
                <c:pt idx="1164">
                  <c:v>10541.936507936509</c:v>
                </c:pt>
                <c:pt idx="1165">
                  <c:v>10532.774603174606</c:v>
                </c:pt>
                <c:pt idx="1166">
                  <c:v>10501.690476190481</c:v>
                </c:pt>
                <c:pt idx="1167">
                  <c:v>10465.622222222226</c:v>
                </c:pt>
                <c:pt idx="1168">
                  <c:v>10427.896825396827</c:v>
                </c:pt>
                <c:pt idx="1169">
                  <c:v>10388.793650793652</c:v>
                </c:pt>
                <c:pt idx="1170">
                  <c:v>10395.573015873017</c:v>
                </c:pt>
                <c:pt idx="1171">
                  <c:v>10368.782539682541</c:v>
                </c:pt>
                <c:pt idx="1172">
                  <c:v>10344.265079365081</c:v>
                </c:pt>
                <c:pt idx="1173">
                  <c:v>10314.736507936512</c:v>
                </c:pt>
                <c:pt idx="1174">
                  <c:v>10258.87619047619</c:v>
                </c:pt>
                <c:pt idx="1175">
                  <c:v>10206.523809523811</c:v>
                </c:pt>
                <c:pt idx="1176">
                  <c:v>10125.420634920631</c:v>
                </c:pt>
                <c:pt idx="1177">
                  <c:v>10041.911111111114</c:v>
                </c:pt>
                <c:pt idx="1178">
                  <c:v>9959.1238095238095</c:v>
                </c:pt>
                <c:pt idx="1179">
                  <c:v>9863.0809523809512</c:v>
                </c:pt>
                <c:pt idx="1180">
                  <c:v>9759.5460317460311</c:v>
                </c:pt>
                <c:pt idx="1181">
                  <c:v>9644.480952380949</c:v>
                </c:pt>
                <c:pt idx="1182">
                  <c:v>9535.7111111111117</c:v>
                </c:pt>
                <c:pt idx="1183">
                  <c:v>9402.6079365079313</c:v>
                </c:pt>
                <c:pt idx="1184">
                  <c:v>9293.8222222222248</c:v>
                </c:pt>
                <c:pt idx="1185">
                  <c:v>9230.5460317460311</c:v>
                </c:pt>
                <c:pt idx="1186">
                  <c:v>9208.1666666666661</c:v>
                </c:pt>
                <c:pt idx="1187">
                  <c:v>9140.571428571433</c:v>
                </c:pt>
                <c:pt idx="1188">
                  <c:v>9073.5000000000036</c:v>
                </c:pt>
                <c:pt idx="1189">
                  <c:v>8968.3460317460322</c:v>
                </c:pt>
                <c:pt idx="1190">
                  <c:v>8843.5253968253965</c:v>
                </c:pt>
                <c:pt idx="1191">
                  <c:v>8732.9412698412707</c:v>
                </c:pt>
                <c:pt idx="1192">
                  <c:v>8610.033333333331</c:v>
                </c:pt>
                <c:pt idx="1193">
                  <c:v>8495.2952380952374</c:v>
                </c:pt>
                <c:pt idx="1194">
                  <c:v>8405.3126984126975</c:v>
                </c:pt>
                <c:pt idx="1195">
                  <c:v>8286.73650793651</c:v>
                </c:pt>
                <c:pt idx="1196">
                  <c:v>8169.4396825396816</c:v>
                </c:pt>
                <c:pt idx="1197">
                  <c:v>8055.7111111111117</c:v>
                </c:pt>
                <c:pt idx="1198">
                  <c:v>7957.6015873015876</c:v>
                </c:pt>
                <c:pt idx="1199">
                  <c:v>7949.1682539682524</c:v>
                </c:pt>
                <c:pt idx="1200">
                  <c:v>7984.0079365079355</c:v>
                </c:pt>
                <c:pt idx="1201">
                  <c:v>8025.4365079365052</c:v>
                </c:pt>
                <c:pt idx="1202">
                  <c:v>8074.2730158730128</c:v>
                </c:pt>
                <c:pt idx="1203">
                  <c:v>8096.4412698412689</c:v>
                </c:pt>
                <c:pt idx="1204">
                  <c:v>8097.5746031746012</c:v>
                </c:pt>
                <c:pt idx="1205">
                  <c:v>8066.4063492063469</c:v>
                </c:pt>
                <c:pt idx="1206">
                  <c:v>8045.2222222222208</c:v>
                </c:pt>
                <c:pt idx="1207">
                  <c:v>8011.3920634920614</c:v>
                </c:pt>
                <c:pt idx="1208">
                  <c:v>7988.9603174603135</c:v>
                </c:pt>
                <c:pt idx="1209">
                  <c:v>7965.2492063492027</c:v>
                </c:pt>
                <c:pt idx="1210">
                  <c:v>7916.1317460317432</c:v>
                </c:pt>
                <c:pt idx="1211">
                  <c:v>7874.9714285714272</c:v>
                </c:pt>
                <c:pt idx="1212">
                  <c:v>7832.0031746031736</c:v>
                </c:pt>
                <c:pt idx="1213">
                  <c:v>7749.9825396825381</c:v>
                </c:pt>
                <c:pt idx="1214">
                  <c:v>7732.1634920634915</c:v>
                </c:pt>
                <c:pt idx="1215">
                  <c:v>7780.8333333333303</c:v>
                </c:pt>
                <c:pt idx="1216">
                  <c:v>7771.50476190476</c:v>
                </c:pt>
                <c:pt idx="1217">
                  <c:v>7784.3444444444431</c:v>
                </c:pt>
                <c:pt idx="1218">
                  <c:v>7777.234920634919</c:v>
                </c:pt>
                <c:pt idx="1219">
                  <c:v>7847.2333333333308</c:v>
                </c:pt>
                <c:pt idx="1220">
                  <c:v>7897.0841269841239</c:v>
                </c:pt>
                <c:pt idx="1221">
                  <c:v>7945.0888888888867</c:v>
                </c:pt>
                <c:pt idx="1222">
                  <c:v>7941.9063492063478</c:v>
                </c:pt>
                <c:pt idx="1223">
                  <c:v>7924.2063492063471</c:v>
                </c:pt>
                <c:pt idx="1224">
                  <c:v>7880.3174603174593</c:v>
                </c:pt>
                <c:pt idx="1225">
                  <c:v>7826.9873015873009</c:v>
                </c:pt>
                <c:pt idx="1226">
                  <c:v>7780.8539682539695</c:v>
                </c:pt>
                <c:pt idx="1227">
                  <c:v>7778.8841269841287</c:v>
                </c:pt>
                <c:pt idx="1228">
                  <c:v>7805.1396825396832</c:v>
                </c:pt>
                <c:pt idx="1229">
                  <c:v>7880.4809523809527</c:v>
                </c:pt>
                <c:pt idx="1230">
                  <c:v>7972.3063492063502</c:v>
                </c:pt>
                <c:pt idx="1231">
                  <c:v>8050.4063492063506</c:v>
                </c:pt>
                <c:pt idx="1232">
                  <c:v>8120.7015873015889</c:v>
                </c:pt>
                <c:pt idx="1233">
                  <c:v>8224.2079365079353</c:v>
                </c:pt>
                <c:pt idx="1234">
                  <c:v>8332.9587301587308</c:v>
                </c:pt>
                <c:pt idx="1235">
                  <c:v>8433.3095238095229</c:v>
                </c:pt>
                <c:pt idx="1236">
                  <c:v>8513.031746031751</c:v>
                </c:pt>
                <c:pt idx="1237">
                  <c:v>8617.4857142857145</c:v>
                </c:pt>
                <c:pt idx="1238">
                  <c:v>8633.5793650793694</c:v>
                </c:pt>
                <c:pt idx="1239">
                  <c:v>8613.3650793650813</c:v>
                </c:pt>
                <c:pt idx="1240">
                  <c:v>8597.1984126984171</c:v>
                </c:pt>
                <c:pt idx="1241">
                  <c:v>8558.9857142857145</c:v>
                </c:pt>
                <c:pt idx="1242">
                  <c:v>8537.9349206349234</c:v>
                </c:pt>
                <c:pt idx="1243">
                  <c:v>8522.7666666666701</c:v>
                </c:pt>
                <c:pt idx="1244">
                  <c:v>8471.2936507936538</c:v>
                </c:pt>
                <c:pt idx="1245">
                  <c:v>8427.5158730158746</c:v>
                </c:pt>
                <c:pt idx="1246">
                  <c:v>8377.3825396825414</c:v>
                </c:pt>
                <c:pt idx="1247">
                  <c:v>8310.600000000004</c:v>
                </c:pt>
                <c:pt idx="1248">
                  <c:v>8235.5063492063509</c:v>
                </c:pt>
                <c:pt idx="1249">
                  <c:v>8186.1746031746088</c:v>
                </c:pt>
                <c:pt idx="1250">
                  <c:v>8144.6238095238141</c:v>
                </c:pt>
                <c:pt idx="1251">
                  <c:v>8110.3698412698459</c:v>
                </c:pt>
                <c:pt idx="1252">
                  <c:v>8085.4095238095288</c:v>
                </c:pt>
                <c:pt idx="1253">
                  <c:v>8074.531746031751</c:v>
                </c:pt>
                <c:pt idx="1254">
                  <c:v>8058.7857142857183</c:v>
                </c:pt>
                <c:pt idx="1255">
                  <c:v>8042.731746031749</c:v>
                </c:pt>
                <c:pt idx="1256">
                  <c:v>8031.8285714285767</c:v>
                </c:pt>
                <c:pt idx="1257">
                  <c:v>8038.2079365079408</c:v>
                </c:pt>
                <c:pt idx="1258">
                  <c:v>8051.6587301587333</c:v>
                </c:pt>
                <c:pt idx="1259">
                  <c:v>8049.4968253968273</c:v>
                </c:pt>
                <c:pt idx="1260">
                  <c:v>8017.1841269841298</c:v>
                </c:pt>
                <c:pt idx="1261">
                  <c:v>8026.8857142857159</c:v>
                </c:pt>
                <c:pt idx="1262">
                  <c:v>7996.5539682539702</c:v>
                </c:pt>
                <c:pt idx="1263">
                  <c:v>7925.138095238096</c:v>
                </c:pt>
                <c:pt idx="1264">
                  <c:v>7840.2777777777774</c:v>
                </c:pt>
                <c:pt idx="1265">
                  <c:v>7738.4904761904772</c:v>
                </c:pt>
                <c:pt idx="1266">
                  <c:v>7663.0079365079391</c:v>
                </c:pt>
                <c:pt idx="1267">
                  <c:v>7666.0793650793676</c:v>
                </c:pt>
                <c:pt idx="1268">
                  <c:v>7660.185714285717</c:v>
                </c:pt>
                <c:pt idx="1269">
                  <c:v>7631.2587301587328</c:v>
                </c:pt>
                <c:pt idx="1270">
                  <c:v>7599.2111111111144</c:v>
                </c:pt>
                <c:pt idx="1271">
                  <c:v>7567.6809523809534</c:v>
                </c:pt>
                <c:pt idx="1272">
                  <c:v>7574.8873015873041</c:v>
                </c:pt>
                <c:pt idx="1273">
                  <c:v>7542.3444444444476</c:v>
                </c:pt>
                <c:pt idx="1274">
                  <c:v>7477.0841269841294</c:v>
                </c:pt>
                <c:pt idx="1275">
                  <c:v>7422.9047619047633</c:v>
                </c:pt>
                <c:pt idx="1276">
                  <c:v>7414.7619047619082</c:v>
                </c:pt>
                <c:pt idx="1277">
                  <c:v>7369.5396825396856</c:v>
                </c:pt>
                <c:pt idx="1278">
                  <c:v>7275.2158730158744</c:v>
                </c:pt>
                <c:pt idx="1279">
                  <c:v>7224.1571428571442</c:v>
                </c:pt>
                <c:pt idx="1280">
                  <c:v>7164.9396825396834</c:v>
                </c:pt>
                <c:pt idx="1281">
                  <c:v>7157.6476190476205</c:v>
                </c:pt>
                <c:pt idx="1282">
                  <c:v>7104.1809523809525</c:v>
                </c:pt>
                <c:pt idx="1283">
                  <c:v>7045.930158730157</c:v>
                </c:pt>
                <c:pt idx="1284">
                  <c:v>6976.4571428571417</c:v>
                </c:pt>
                <c:pt idx="1285">
                  <c:v>6950.1730158730134</c:v>
                </c:pt>
                <c:pt idx="1286">
                  <c:v>6947.1190476190477</c:v>
                </c:pt>
                <c:pt idx="1287">
                  <c:v>6965.1492063492051</c:v>
                </c:pt>
                <c:pt idx="1288">
                  <c:v>6976.4587301587289</c:v>
                </c:pt>
                <c:pt idx="1289">
                  <c:v>7006.4079365079351</c:v>
                </c:pt>
                <c:pt idx="1290">
                  <c:v>6968.1968253968244</c:v>
                </c:pt>
                <c:pt idx="1291">
                  <c:v>6969.9698412698399</c:v>
                </c:pt>
                <c:pt idx="1292">
                  <c:v>6926.9968253968236</c:v>
                </c:pt>
                <c:pt idx="1293">
                  <c:v>6886.0190476190437</c:v>
                </c:pt>
                <c:pt idx="1294">
                  <c:v>6932.3444444444413</c:v>
                </c:pt>
                <c:pt idx="1295">
                  <c:v>6976.9269841269816</c:v>
                </c:pt>
                <c:pt idx="1296">
                  <c:v>6974.1460317460296</c:v>
                </c:pt>
                <c:pt idx="1297">
                  <c:v>6881.3746031746014</c:v>
                </c:pt>
                <c:pt idx="1298">
                  <c:v>6777.5809523809494</c:v>
                </c:pt>
                <c:pt idx="1299">
                  <c:v>6636.6142857142831</c:v>
                </c:pt>
                <c:pt idx="1300">
                  <c:v>6506.7428571428554</c:v>
                </c:pt>
                <c:pt idx="1301">
                  <c:v>6471.9730158730126</c:v>
                </c:pt>
                <c:pt idx="1302">
                  <c:v>6472.6095238095231</c:v>
                </c:pt>
                <c:pt idx="1303">
                  <c:v>6477.3682539682532</c:v>
                </c:pt>
                <c:pt idx="1304">
                  <c:v>6512.7380952380927</c:v>
                </c:pt>
                <c:pt idx="1305">
                  <c:v>6559.9841269841263</c:v>
                </c:pt>
                <c:pt idx="1306">
                  <c:v>6618.2777777777765</c:v>
                </c:pt>
                <c:pt idx="1307">
                  <c:v>6669.7206349206344</c:v>
                </c:pt>
                <c:pt idx="1308">
                  <c:v>6689.8936507936505</c:v>
                </c:pt>
                <c:pt idx="1309">
                  <c:v>6710.4190476190461</c:v>
                </c:pt>
                <c:pt idx="1310">
                  <c:v>6742.0587301587284</c:v>
                </c:pt>
                <c:pt idx="1311">
                  <c:v>6787.9714285714281</c:v>
                </c:pt>
                <c:pt idx="1312">
                  <c:v>6829.1634920634924</c:v>
                </c:pt>
                <c:pt idx="1313">
                  <c:v>6860.0079365079355</c:v>
                </c:pt>
                <c:pt idx="1314">
                  <c:v>6871.9619047619053</c:v>
                </c:pt>
                <c:pt idx="1315">
                  <c:v>6895.3269841269839</c:v>
                </c:pt>
                <c:pt idx="1316">
                  <c:v>6921.1571428571424</c:v>
                </c:pt>
                <c:pt idx="1317">
                  <c:v>6919.4444444444425</c:v>
                </c:pt>
                <c:pt idx="1318">
                  <c:v>6895.6174603174604</c:v>
                </c:pt>
                <c:pt idx="1319">
                  <c:v>6858.3063492063484</c:v>
                </c:pt>
                <c:pt idx="1320">
                  <c:v>6814.1015873015876</c:v>
                </c:pt>
                <c:pt idx="1321">
                  <c:v>6774.2619047619055</c:v>
                </c:pt>
                <c:pt idx="1322">
                  <c:v>6741.9619047619053</c:v>
                </c:pt>
                <c:pt idx="1323">
                  <c:v>6781.5031746031755</c:v>
                </c:pt>
                <c:pt idx="1324">
                  <c:v>6793.188888888888</c:v>
                </c:pt>
                <c:pt idx="1325">
                  <c:v>6827.2142857142835</c:v>
                </c:pt>
                <c:pt idx="1326">
                  <c:v>6847.1444444444451</c:v>
                </c:pt>
                <c:pt idx="1327">
                  <c:v>6869.4730158730154</c:v>
                </c:pt>
                <c:pt idx="1328">
                  <c:v>6879.0936507936522</c:v>
                </c:pt>
                <c:pt idx="1329">
                  <c:v>6887.1873015873034</c:v>
                </c:pt>
                <c:pt idx="1330">
                  <c:v>6863.5793650793657</c:v>
                </c:pt>
                <c:pt idx="1331">
                  <c:v>6843.5730158730175</c:v>
                </c:pt>
                <c:pt idx="1332">
                  <c:v>6806.2000000000016</c:v>
                </c:pt>
                <c:pt idx="1333">
                  <c:v>6787.4571428571435</c:v>
                </c:pt>
                <c:pt idx="1334">
                  <c:v>6769.3761904761923</c:v>
                </c:pt>
                <c:pt idx="1335">
                  <c:v>6783.7047619047626</c:v>
                </c:pt>
                <c:pt idx="1336">
                  <c:v>6802.8492063492085</c:v>
                </c:pt>
                <c:pt idx="1337">
                  <c:v>6831.8634920634931</c:v>
                </c:pt>
                <c:pt idx="1338">
                  <c:v>6877.3476190476194</c:v>
                </c:pt>
                <c:pt idx="1339">
                  <c:v>6918.673015873017</c:v>
                </c:pt>
                <c:pt idx="1340">
                  <c:v>6960.2238095238108</c:v>
                </c:pt>
                <c:pt idx="1341">
                  <c:v>7001.4857142857136</c:v>
                </c:pt>
                <c:pt idx="1342">
                  <c:v>7032.7999999999993</c:v>
                </c:pt>
                <c:pt idx="1343">
                  <c:v>7088.4952380952391</c:v>
                </c:pt>
                <c:pt idx="1344">
                  <c:v>7130.3730158730168</c:v>
                </c:pt>
                <c:pt idx="1345">
                  <c:v>7188.7952380952383</c:v>
                </c:pt>
                <c:pt idx="1346">
                  <c:v>7235.8873015873014</c:v>
                </c:pt>
                <c:pt idx="1347">
                  <c:v>7248.7365079365063</c:v>
                </c:pt>
                <c:pt idx="1348">
                  <c:v>7316.5492063492056</c:v>
                </c:pt>
                <c:pt idx="1349">
                  <c:v>7398.177777777777</c:v>
                </c:pt>
                <c:pt idx="1350">
                  <c:v>7511.6111111111113</c:v>
                </c:pt>
                <c:pt idx="1351">
                  <c:v>7626.6174603174595</c:v>
                </c:pt>
                <c:pt idx="1352">
                  <c:v>7716.5031746031736</c:v>
                </c:pt>
                <c:pt idx="1353">
                  <c:v>7855.5555555555557</c:v>
                </c:pt>
                <c:pt idx="1354">
                  <c:v>7959.2333333333308</c:v>
                </c:pt>
                <c:pt idx="1355">
                  <c:v>8070.2904761904738</c:v>
                </c:pt>
                <c:pt idx="1356">
                  <c:v>8145.8269841269848</c:v>
                </c:pt>
                <c:pt idx="1357">
                  <c:v>8135.3428571428549</c:v>
                </c:pt>
                <c:pt idx="1358">
                  <c:v>8131.9634920634926</c:v>
                </c:pt>
                <c:pt idx="1359">
                  <c:v>8131.5634920634911</c:v>
                </c:pt>
                <c:pt idx="1360">
                  <c:v>8194.1015873015858</c:v>
                </c:pt>
                <c:pt idx="1361">
                  <c:v>8244.0603174603111</c:v>
                </c:pt>
                <c:pt idx="1362">
                  <c:v>8355.7587301587264</c:v>
                </c:pt>
                <c:pt idx="1363">
                  <c:v>8428.6174603174586</c:v>
                </c:pt>
                <c:pt idx="1364">
                  <c:v>8511.1634920634897</c:v>
                </c:pt>
                <c:pt idx="1365">
                  <c:v>8563.6603174603133</c:v>
                </c:pt>
                <c:pt idx="1366">
                  <c:v>8593.7460317460318</c:v>
                </c:pt>
                <c:pt idx="1367">
                  <c:v>8652.5698412698403</c:v>
                </c:pt>
                <c:pt idx="1368">
                  <c:v>8703.8730158730123</c:v>
                </c:pt>
                <c:pt idx="1369">
                  <c:v>8745.5253968253928</c:v>
                </c:pt>
                <c:pt idx="1370">
                  <c:v>8768.7634920634882</c:v>
                </c:pt>
                <c:pt idx="1371">
                  <c:v>8768.2111111111099</c:v>
                </c:pt>
                <c:pt idx="1372">
                  <c:v>8748.8587301587268</c:v>
                </c:pt>
                <c:pt idx="1373">
                  <c:v>8714.0269841269837</c:v>
                </c:pt>
                <c:pt idx="1374">
                  <c:v>8676.1920634920607</c:v>
                </c:pt>
                <c:pt idx="1375">
                  <c:v>8616.0761904761857</c:v>
                </c:pt>
                <c:pt idx="1376">
                  <c:v>8590.347619047614</c:v>
                </c:pt>
                <c:pt idx="1377">
                  <c:v>8573.4761904761872</c:v>
                </c:pt>
                <c:pt idx="1378">
                  <c:v>8541.7222222222244</c:v>
                </c:pt>
                <c:pt idx="1379">
                  <c:v>8524.1634920634933</c:v>
                </c:pt>
                <c:pt idx="1380">
                  <c:v>8507.7222222222244</c:v>
                </c:pt>
                <c:pt idx="1381">
                  <c:v>8547.5444444444474</c:v>
                </c:pt>
                <c:pt idx="1382">
                  <c:v>8585.125396825395</c:v>
                </c:pt>
                <c:pt idx="1383">
                  <c:v>8624.7888888888883</c:v>
                </c:pt>
                <c:pt idx="1384">
                  <c:v>8662.9666666666635</c:v>
                </c:pt>
                <c:pt idx="1385">
                  <c:v>8678.5047619047618</c:v>
                </c:pt>
                <c:pt idx="1386">
                  <c:v>8643.7333333333318</c:v>
                </c:pt>
                <c:pt idx="1387">
                  <c:v>8608.5793650793657</c:v>
                </c:pt>
                <c:pt idx="1388">
                  <c:v>8564.2428571428591</c:v>
                </c:pt>
                <c:pt idx="1389">
                  <c:v>8515.914285714287</c:v>
                </c:pt>
                <c:pt idx="1390">
                  <c:v>8448.2158730158735</c:v>
                </c:pt>
                <c:pt idx="1391">
                  <c:v>8433.0253968253946</c:v>
                </c:pt>
                <c:pt idx="1392">
                  <c:v>8429.028571428571</c:v>
                </c:pt>
                <c:pt idx="1393">
                  <c:v>8437.7301587301608</c:v>
                </c:pt>
                <c:pt idx="1394">
                  <c:v>8450.5396825396838</c:v>
                </c:pt>
                <c:pt idx="1395">
                  <c:v>8482.9031746031687</c:v>
                </c:pt>
                <c:pt idx="1396">
                  <c:v>8520.4793650793636</c:v>
                </c:pt>
                <c:pt idx="1397">
                  <c:v>8561.2777777777774</c:v>
                </c:pt>
                <c:pt idx="1398">
                  <c:v>8568.6317460317478</c:v>
                </c:pt>
                <c:pt idx="1399">
                  <c:v>8563.0920634920622</c:v>
                </c:pt>
                <c:pt idx="1400">
                  <c:v>8557.4571428571417</c:v>
                </c:pt>
                <c:pt idx="1401">
                  <c:v>8558.0888888888858</c:v>
                </c:pt>
                <c:pt idx="1402">
                  <c:v>8562.8412698412703</c:v>
                </c:pt>
                <c:pt idx="1403">
                  <c:v>8569.2142857142881</c:v>
                </c:pt>
                <c:pt idx="1404">
                  <c:v>8566.9904761904763</c:v>
                </c:pt>
                <c:pt idx="1405">
                  <c:v>8566.2539682539682</c:v>
                </c:pt>
                <c:pt idx="1406">
                  <c:v>8544.5507936507893</c:v>
                </c:pt>
                <c:pt idx="1407">
                  <c:v>8502.7111111111117</c:v>
                </c:pt>
                <c:pt idx="1408">
                  <c:v>8435.7079365079335</c:v>
                </c:pt>
                <c:pt idx="1409">
                  <c:v>8369.8460317460303</c:v>
                </c:pt>
                <c:pt idx="1410">
                  <c:v>8341.5380952380947</c:v>
                </c:pt>
                <c:pt idx="1411">
                  <c:v>8246.5142857142873</c:v>
                </c:pt>
                <c:pt idx="1412">
                  <c:v>8147.9158730158733</c:v>
                </c:pt>
                <c:pt idx="1413">
                  <c:v>8022.0428571428565</c:v>
                </c:pt>
                <c:pt idx="1414">
                  <c:v>7895.1571428571424</c:v>
                </c:pt>
                <c:pt idx="1415">
                  <c:v>7750.7507936507955</c:v>
                </c:pt>
                <c:pt idx="1416">
                  <c:v>7584.7047619047617</c:v>
                </c:pt>
                <c:pt idx="1417">
                  <c:v>7421.3095238095257</c:v>
                </c:pt>
                <c:pt idx="1418">
                  <c:v>7233.4587301587308</c:v>
                </c:pt>
                <c:pt idx="1419">
                  <c:v>7097.1761904761906</c:v>
                </c:pt>
                <c:pt idx="1420">
                  <c:v>6972.844444444444</c:v>
                </c:pt>
                <c:pt idx="1421">
                  <c:v>6831.3031746031747</c:v>
                </c:pt>
                <c:pt idx="1422">
                  <c:v>6753.5730158730166</c:v>
                </c:pt>
                <c:pt idx="1423">
                  <c:v>6677.8968253968269</c:v>
                </c:pt>
                <c:pt idx="1424">
                  <c:v>6615.374603174605</c:v>
                </c:pt>
                <c:pt idx="1425">
                  <c:v>6584.2793650793656</c:v>
                </c:pt>
                <c:pt idx="1426">
                  <c:v>6639.9428571428562</c:v>
                </c:pt>
                <c:pt idx="1427">
                  <c:v>6688.4698412698426</c:v>
                </c:pt>
                <c:pt idx="1428">
                  <c:v>6756.173015873017</c:v>
                </c:pt>
                <c:pt idx="1429">
                  <c:v>6810.765079365081</c:v>
                </c:pt>
                <c:pt idx="1430">
                  <c:v>6828.2555555555582</c:v>
                </c:pt>
                <c:pt idx="1431">
                  <c:v>6855.5603174603193</c:v>
                </c:pt>
                <c:pt idx="1432">
                  <c:v>6891.9746031746045</c:v>
                </c:pt>
                <c:pt idx="1433">
                  <c:v>6900.9952380952409</c:v>
                </c:pt>
                <c:pt idx="1434">
                  <c:v>6927.7031746031771</c:v>
                </c:pt>
                <c:pt idx="1435">
                  <c:v>6983.8904761904787</c:v>
                </c:pt>
                <c:pt idx="1436">
                  <c:v>7046.6253968253995</c:v>
                </c:pt>
                <c:pt idx="1437">
                  <c:v>7099.339682539684</c:v>
                </c:pt>
                <c:pt idx="1438">
                  <c:v>7179.1920634920662</c:v>
                </c:pt>
                <c:pt idx="1439">
                  <c:v>7229.2730158730164</c:v>
                </c:pt>
                <c:pt idx="1440">
                  <c:v>7280.5809523809539</c:v>
                </c:pt>
                <c:pt idx="1441">
                  <c:v>7332.6825396825434</c:v>
                </c:pt>
                <c:pt idx="1442">
                  <c:v>7364.0428571428583</c:v>
                </c:pt>
                <c:pt idx="1443">
                  <c:v>7411.736507936509</c:v>
                </c:pt>
                <c:pt idx="1444">
                  <c:v>7399.7174603174626</c:v>
                </c:pt>
                <c:pt idx="1445">
                  <c:v>7420.1238095238123</c:v>
                </c:pt>
                <c:pt idx="1446">
                  <c:v>7432.9301587301607</c:v>
                </c:pt>
                <c:pt idx="1447">
                  <c:v>7470.8650793650822</c:v>
                </c:pt>
                <c:pt idx="1448">
                  <c:v>7522.4079365079397</c:v>
                </c:pt>
                <c:pt idx="1449">
                  <c:v>7582.879365079365</c:v>
                </c:pt>
                <c:pt idx="1450">
                  <c:v>7629.9031746031751</c:v>
                </c:pt>
                <c:pt idx="1451">
                  <c:v>7680.3253968253985</c:v>
                </c:pt>
                <c:pt idx="1452">
                  <c:v>7728.3777777777796</c:v>
                </c:pt>
                <c:pt idx="1453">
                  <c:v>7781.2079365079389</c:v>
                </c:pt>
                <c:pt idx="1454">
                  <c:v>7803.0746031746039</c:v>
                </c:pt>
                <c:pt idx="1455">
                  <c:v>7817.5936507936531</c:v>
                </c:pt>
                <c:pt idx="1456">
                  <c:v>7848.0539682539702</c:v>
                </c:pt>
                <c:pt idx="1457">
                  <c:v>7903.8984126984142</c:v>
                </c:pt>
                <c:pt idx="1458">
                  <c:v>7954.8587301587313</c:v>
                </c:pt>
                <c:pt idx="1459">
                  <c:v>8030.5650793650811</c:v>
                </c:pt>
                <c:pt idx="1460">
                  <c:v>8111.1047619047631</c:v>
                </c:pt>
                <c:pt idx="1461">
                  <c:v>8196.2396825396863</c:v>
                </c:pt>
                <c:pt idx="1462">
                  <c:v>8287.1015873015913</c:v>
                </c:pt>
                <c:pt idx="1463">
                  <c:v>8352.2682539682519</c:v>
                </c:pt>
              </c:numCache>
            </c:numRef>
          </c:val>
        </c:ser>
        <c:axId val="84208640"/>
        <c:axId val="84210432"/>
      </c:areaChart>
      <c:dateAx>
        <c:axId val="84208640"/>
        <c:scaling>
          <c:orientation val="minMax"/>
        </c:scaling>
        <c:axPos val="b"/>
        <c:numFmt formatCode="m/d/yyyy" sourceLinked="1"/>
        <c:tickLblPos val="nextTo"/>
        <c:crossAx val="84210432"/>
        <c:crosses val="autoZero"/>
        <c:auto val="1"/>
        <c:lblOffset val="100"/>
      </c:dateAx>
      <c:valAx>
        <c:axId val="84210432"/>
        <c:scaling>
          <c:orientation val="minMax"/>
        </c:scaling>
        <c:axPos val="l"/>
        <c:majorGridlines/>
        <c:numFmt formatCode="&quot;$&quot;#,##0" sourceLinked="0"/>
        <c:tickLblPos val="nextTo"/>
        <c:crossAx val="84208640"/>
        <c:crosses val="autoZero"/>
        <c:crossBetween val="midCat"/>
      </c:valAx>
      <c:spPr>
        <a:solidFill>
          <a:srgbClr val="E1E7F1"/>
        </a:solidFill>
      </c:spPr>
    </c:plotArea>
    <c:plotVisOnly val="1"/>
  </c:chart>
  <c:txPr>
    <a:bodyPr/>
    <a:lstStyle/>
    <a:p>
      <a:pPr>
        <a:defRPr>
          <a:latin typeface="Arial" pitchFamily="34" charset="0"/>
          <a:cs typeface="Arial" pitchFamily="34" charset="0"/>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areaChart>
        <c:grouping val="standard"/>
        <c:ser>
          <c:idx val="0"/>
          <c:order val="0"/>
          <c:spPr>
            <a:solidFill>
              <a:schemeClr val="accent2"/>
            </a:solidFill>
          </c:spPr>
          <c:cat>
            <c:numRef>
              <c:f>Sheet2!$B$409:$B$1669</c:f>
              <c:numCache>
                <c:formatCode>m/d/yyyy</c:formatCode>
                <c:ptCount val="1261"/>
                <c:pt idx="0">
                  <c:v>39814</c:v>
                </c:pt>
                <c:pt idx="1">
                  <c:v>39815</c:v>
                </c:pt>
                <c:pt idx="2">
                  <c:v>39818</c:v>
                </c:pt>
                <c:pt idx="3">
                  <c:v>39819</c:v>
                </c:pt>
                <c:pt idx="4">
                  <c:v>39820</c:v>
                </c:pt>
                <c:pt idx="5">
                  <c:v>39821</c:v>
                </c:pt>
                <c:pt idx="6">
                  <c:v>39822</c:v>
                </c:pt>
                <c:pt idx="7">
                  <c:v>39825</c:v>
                </c:pt>
                <c:pt idx="8">
                  <c:v>39826</c:v>
                </c:pt>
                <c:pt idx="9">
                  <c:v>39827</c:v>
                </c:pt>
                <c:pt idx="10">
                  <c:v>39828</c:v>
                </c:pt>
                <c:pt idx="11">
                  <c:v>39829</c:v>
                </c:pt>
                <c:pt idx="12">
                  <c:v>39832</c:v>
                </c:pt>
                <c:pt idx="13">
                  <c:v>39833</c:v>
                </c:pt>
                <c:pt idx="14">
                  <c:v>39834</c:v>
                </c:pt>
                <c:pt idx="15">
                  <c:v>39835</c:v>
                </c:pt>
                <c:pt idx="16">
                  <c:v>39836</c:v>
                </c:pt>
                <c:pt idx="17">
                  <c:v>39839</c:v>
                </c:pt>
                <c:pt idx="18">
                  <c:v>39840</c:v>
                </c:pt>
                <c:pt idx="19">
                  <c:v>39841</c:v>
                </c:pt>
                <c:pt idx="20">
                  <c:v>39842</c:v>
                </c:pt>
                <c:pt idx="21">
                  <c:v>39843</c:v>
                </c:pt>
                <c:pt idx="22">
                  <c:v>39846</c:v>
                </c:pt>
                <c:pt idx="23">
                  <c:v>39847</c:v>
                </c:pt>
                <c:pt idx="24">
                  <c:v>39848</c:v>
                </c:pt>
                <c:pt idx="25">
                  <c:v>39849</c:v>
                </c:pt>
                <c:pt idx="26">
                  <c:v>39850</c:v>
                </c:pt>
                <c:pt idx="27">
                  <c:v>39853</c:v>
                </c:pt>
                <c:pt idx="28">
                  <c:v>39854</c:v>
                </c:pt>
                <c:pt idx="29">
                  <c:v>39855</c:v>
                </c:pt>
                <c:pt idx="30">
                  <c:v>39856</c:v>
                </c:pt>
                <c:pt idx="31">
                  <c:v>39857</c:v>
                </c:pt>
                <c:pt idx="32">
                  <c:v>39860</c:v>
                </c:pt>
                <c:pt idx="33">
                  <c:v>39861</c:v>
                </c:pt>
                <c:pt idx="34">
                  <c:v>39862</c:v>
                </c:pt>
                <c:pt idx="35">
                  <c:v>39863</c:v>
                </c:pt>
                <c:pt idx="36">
                  <c:v>39864</c:v>
                </c:pt>
                <c:pt idx="37">
                  <c:v>39867</c:v>
                </c:pt>
                <c:pt idx="38">
                  <c:v>39868</c:v>
                </c:pt>
                <c:pt idx="39">
                  <c:v>39869</c:v>
                </c:pt>
                <c:pt idx="40">
                  <c:v>39870</c:v>
                </c:pt>
                <c:pt idx="41">
                  <c:v>39871</c:v>
                </c:pt>
                <c:pt idx="42">
                  <c:v>39874</c:v>
                </c:pt>
                <c:pt idx="43">
                  <c:v>39875</c:v>
                </c:pt>
                <c:pt idx="44">
                  <c:v>39876</c:v>
                </c:pt>
                <c:pt idx="45">
                  <c:v>39877</c:v>
                </c:pt>
                <c:pt idx="46">
                  <c:v>39878</c:v>
                </c:pt>
                <c:pt idx="47">
                  <c:v>39881</c:v>
                </c:pt>
                <c:pt idx="48">
                  <c:v>39882</c:v>
                </c:pt>
                <c:pt idx="49">
                  <c:v>39883</c:v>
                </c:pt>
                <c:pt idx="50">
                  <c:v>39884</c:v>
                </c:pt>
                <c:pt idx="51">
                  <c:v>39885</c:v>
                </c:pt>
                <c:pt idx="52">
                  <c:v>39888</c:v>
                </c:pt>
                <c:pt idx="53">
                  <c:v>39889</c:v>
                </c:pt>
                <c:pt idx="54">
                  <c:v>39890</c:v>
                </c:pt>
                <c:pt idx="55">
                  <c:v>39891</c:v>
                </c:pt>
                <c:pt idx="56">
                  <c:v>39892</c:v>
                </c:pt>
                <c:pt idx="57">
                  <c:v>39895</c:v>
                </c:pt>
                <c:pt idx="58">
                  <c:v>39896</c:v>
                </c:pt>
                <c:pt idx="59">
                  <c:v>39897</c:v>
                </c:pt>
                <c:pt idx="60">
                  <c:v>39898</c:v>
                </c:pt>
                <c:pt idx="61">
                  <c:v>39899</c:v>
                </c:pt>
                <c:pt idx="62">
                  <c:v>39902</c:v>
                </c:pt>
                <c:pt idx="63">
                  <c:v>39903</c:v>
                </c:pt>
                <c:pt idx="64">
                  <c:v>39904</c:v>
                </c:pt>
                <c:pt idx="65">
                  <c:v>39905</c:v>
                </c:pt>
                <c:pt idx="66">
                  <c:v>39906</c:v>
                </c:pt>
                <c:pt idx="67">
                  <c:v>39909</c:v>
                </c:pt>
                <c:pt idx="68">
                  <c:v>39910</c:v>
                </c:pt>
                <c:pt idx="69">
                  <c:v>39911</c:v>
                </c:pt>
                <c:pt idx="70">
                  <c:v>39912</c:v>
                </c:pt>
                <c:pt idx="71">
                  <c:v>39913</c:v>
                </c:pt>
                <c:pt idx="72">
                  <c:v>39916</c:v>
                </c:pt>
                <c:pt idx="73">
                  <c:v>39917</c:v>
                </c:pt>
                <c:pt idx="74">
                  <c:v>39918</c:v>
                </c:pt>
                <c:pt idx="75">
                  <c:v>39919</c:v>
                </c:pt>
                <c:pt idx="76">
                  <c:v>39920</c:v>
                </c:pt>
                <c:pt idx="77">
                  <c:v>39923</c:v>
                </c:pt>
                <c:pt idx="78">
                  <c:v>39924</c:v>
                </c:pt>
                <c:pt idx="79">
                  <c:v>39925</c:v>
                </c:pt>
                <c:pt idx="80">
                  <c:v>39926</c:v>
                </c:pt>
                <c:pt idx="81">
                  <c:v>39927</c:v>
                </c:pt>
                <c:pt idx="82">
                  <c:v>39930</c:v>
                </c:pt>
                <c:pt idx="83">
                  <c:v>39931</c:v>
                </c:pt>
                <c:pt idx="84">
                  <c:v>39932</c:v>
                </c:pt>
                <c:pt idx="85">
                  <c:v>39933</c:v>
                </c:pt>
                <c:pt idx="86">
                  <c:v>39934</c:v>
                </c:pt>
                <c:pt idx="87">
                  <c:v>39937</c:v>
                </c:pt>
                <c:pt idx="88">
                  <c:v>39938</c:v>
                </c:pt>
                <c:pt idx="89">
                  <c:v>39939</c:v>
                </c:pt>
                <c:pt idx="90">
                  <c:v>39940</c:v>
                </c:pt>
                <c:pt idx="91">
                  <c:v>39941</c:v>
                </c:pt>
                <c:pt idx="92">
                  <c:v>39944</c:v>
                </c:pt>
                <c:pt idx="93">
                  <c:v>39945</c:v>
                </c:pt>
                <c:pt idx="94">
                  <c:v>39946</c:v>
                </c:pt>
                <c:pt idx="95">
                  <c:v>39947</c:v>
                </c:pt>
                <c:pt idx="96">
                  <c:v>39948</c:v>
                </c:pt>
                <c:pt idx="97">
                  <c:v>39951</c:v>
                </c:pt>
                <c:pt idx="98">
                  <c:v>39952</c:v>
                </c:pt>
                <c:pt idx="99">
                  <c:v>39953</c:v>
                </c:pt>
                <c:pt idx="100">
                  <c:v>39954</c:v>
                </c:pt>
                <c:pt idx="101">
                  <c:v>39955</c:v>
                </c:pt>
                <c:pt idx="102">
                  <c:v>39958</c:v>
                </c:pt>
                <c:pt idx="103">
                  <c:v>39959</c:v>
                </c:pt>
                <c:pt idx="104">
                  <c:v>39960</c:v>
                </c:pt>
                <c:pt idx="105">
                  <c:v>39961</c:v>
                </c:pt>
                <c:pt idx="106">
                  <c:v>39962</c:v>
                </c:pt>
                <c:pt idx="107">
                  <c:v>39965</c:v>
                </c:pt>
                <c:pt idx="108">
                  <c:v>39966</c:v>
                </c:pt>
                <c:pt idx="109">
                  <c:v>39967</c:v>
                </c:pt>
                <c:pt idx="110">
                  <c:v>39968</c:v>
                </c:pt>
                <c:pt idx="111">
                  <c:v>39969</c:v>
                </c:pt>
                <c:pt idx="112">
                  <c:v>39972</c:v>
                </c:pt>
                <c:pt idx="113">
                  <c:v>39973</c:v>
                </c:pt>
                <c:pt idx="114">
                  <c:v>39974</c:v>
                </c:pt>
                <c:pt idx="115">
                  <c:v>39975</c:v>
                </c:pt>
                <c:pt idx="116">
                  <c:v>39976</c:v>
                </c:pt>
                <c:pt idx="117">
                  <c:v>39979</c:v>
                </c:pt>
                <c:pt idx="118">
                  <c:v>39980</c:v>
                </c:pt>
                <c:pt idx="119">
                  <c:v>39981</c:v>
                </c:pt>
                <c:pt idx="120">
                  <c:v>39982</c:v>
                </c:pt>
                <c:pt idx="121">
                  <c:v>39983</c:v>
                </c:pt>
                <c:pt idx="122">
                  <c:v>39986</c:v>
                </c:pt>
                <c:pt idx="123">
                  <c:v>39987</c:v>
                </c:pt>
                <c:pt idx="124">
                  <c:v>39988</c:v>
                </c:pt>
                <c:pt idx="125">
                  <c:v>39989</c:v>
                </c:pt>
                <c:pt idx="126">
                  <c:v>39990</c:v>
                </c:pt>
                <c:pt idx="127">
                  <c:v>39993</c:v>
                </c:pt>
                <c:pt idx="128">
                  <c:v>39994</c:v>
                </c:pt>
                <c:pt idx="129">
                  <c:v>39995</c:v>
                </c:pt>
                <c:pt idx="130">
                  <c:v>39996</c:v>
                </c:pt>
                <c:pt idx="131">
                  <c:v>40000</c:v>
                </c:pt>
                <c:pt idx="132">
                  <c:v>40001</c:v>
                </c:pt>
                <c:pt idx="133">
                  <c:v>40002</c:v>
                </c:pt>
                <c:pt idx="134">
                  <c:v>40003</c:v>
                </c:pt>
                <c:pt idx="135">
                  <c:v>40004</c:v>
                </c:pt>
                <c:pt idx="136">
                  <c:v>40007</c:v>
                </c:pt>
                <c:pt idx="137">
                  <c:v>40008</c:v>
                </c:pt>
                <c:pt idx="138">
                  <c:v>40009</c:v>
                </c:pt>
                <c:pt idx="139">
                  <c:v>40010</c:v>
                </c:pt>
                <c:pt idx="140">
                  <c:v>40011</c:v>
                </c:pt>
                <c:pt idx="141">
                  <c:v>40014</c:v>
                </c:pt>
                <c:pt idx="142">
                  <c:v>40015</c:v>
                </c:pt>
                <c:pt idx="143">
                  <c:v>40016</c:v>
                </c:pt>
                <c:pt idx="144">
                  <c:v>40017</c:v>
                </c:pt>
                <c:pt idx="145">
                  <c:v>40018</c:v>
                </c:pt>
                <c:pt idx="146">
                  <c:v>40021</c:v>
                </c:pt>
                <c:pt idx="147">
                  <c:v>40022</c:v>
                </c:pt>
                <c:pt idx="148">
                  <c:v>40023</c:v>
                </c:pt>
                <c:pt idx="149">
                  <c:v>40024</c:v>
                </c:pt>
                <c:pt idx="150">
                  <c:v>40025</c:v>
                </c:pt>
                <c:pt idx="151">
                  <c:v>40028</c:v>
                </c:pt>
                <c:pt idx="152">
                  <c:v>40029</c:v>
                </c:pt>
                <c:pt idx="153">
                  <c:v>40030</c:v>
                </c:pt>
                <c:pt idx="154">
                  <c:v>40031</c:v>
                </c:pt>
                <c:pt idx="155">
                  <c:v>40032</c:v>
                </c:pt>
                <c:pt idx="156">
                  <c:v>40035</c:v>
                </c:pt>
                <c:pt idx="157">
                  <c:v>40036</c:v>
                </c:pt>
                <c:pt idx="158">
                  <c:v>40037</c:v>
                </c:pt>
                <c:pt idx="159">
                  <c:v>40038</c:v>
                </c:pt>
                <c:pt idx="160">
                  <c:v>40039</c:v>
                </c:pt>
                <c:pt idx="161">
                  <c:v>40042</c:v>
                </c:pt>
                <c:pt idx="162">
                  <c:v>40043</c:v>
                </c:pt>
                <c:pt idx="163">
                  <c:v>40044</c:v>
                </c:pt>
                <c:pt idx="164">
                  <c:v>40045</c:v>
                </c:pt>
                <c:pt idx="165">
                  <c:v>40046</c:v>
                </c:pt>
                <c:pt idx="166">
                  <c:v>40049</c:v>
                </c:pt>
                <c:pt idx="167">
                  <c:v>40050</c:v>
                </c:pt>
                <c:pt idx="168">
                  <c:v>40051</c:v>
                </c:pt>
                <c:pt idx="169">
                  <c:v>40052</c:v>
                </c:pt>
                <c:pt idx="170">
                  <c:v>40053</c:v>
                </c:pt>
                <c:pt idx="171">
                  <c:v>40056</c:v>
                </c:pt>
                <c:pt idx="172">
                  <c:v>40057</c:v>
                </c:pt>
                <c:pt idx="173">
                  <c:v>40058</c:v>
                </c:pt>
                <c:pt idx="174">
                  <c:v>40059</c:v>
                </c:pt>
                <c:pt idx="175">
                  <c:v>40060</c:v>
                </c:pt>
                <c:pt idx="176">
                  <c:v>40063</c:v>
                </c:pt>
                <c:pt idx="177">
                  <c:v>40064</c:v>
                </c:pt>
                <c:pt idx="178">
                  <c:v>40065</c:v>
                </c:pt>
                <c:pt idx="179">
                  <c:v>40066</c:v>
                </c:pt>
                <c:pt idx="180">
                  <c:v>40067</c:v>
                </c:pt>
                <c:pt idx="181">
                  <c:v>40070</c:v>
                </c:pt>
                <c:pt idx="182">
                  <c:v>40071</c:v>
                </c:pt>
                <c:pt idx="183">
                  <c:v>40072</c:v>
                </c:pt>
                <c:pt idx="184">
                  <c:v>40073</c:v>
                </c:pt>
                <c:pt idx="185">
                  <c:v>40074</c:v>
                </c:pt>
                <c:pt idx="186">
                  <c:v>40077</c:v>
                </c:pt>
                <c:pt idx="187">
                  <c:v>40078</c:v>
                </c:pt>
                <c:pt idx="188">
                  <c:v>40079</c:v>
                </c:pt>
                <c:pt idx="189">
                  <c:v>40080</c:v>
                </c:pt>
                <c:pt idx="190">
                  <c:v>40081</c:v>
                </c:pt>
                <c:pt idx="191">
                  <c:v>40084</c:v>
                </c:pt>
                <c:pt idx="192">
                  <c:v>40085</c:v>
                </c:pt>
                <c:pt idx="193">
                  <c:v>40086</c:v>
                </c:pt>
                <c:pt idx="194">
                  <c:v>40087</c:v>
                </c:pt>
                <c:pt idx="195">
                  <c:v>40088</c:v>
                </c:pt>
                <c:pt idx="196">
                  <c:v>40091</c:v>
                </c:pt>
                <c:pt idx="197">
                  <c:v>40092</c:v>
                </c:pt>
                <c:pt idx="198">
                  <c:v>40093</c:v>
                </c:pt>
                <c:pt idx="199">
                  <c:v>40094</c:v>
                </c:pt>
                <c:pt idx="200">
                  <c:v>40095</c:v>
                </c:pt>
                <c:pt idx="201">
                  <c:v>40099</c:v>
                </c:pt>
                <c:pt idx="202">
                  <c:v>40100</c:v>
                </c:pt>
                <c:pt idx="203">
                  <c:v>40101</c:v>
                </c:pt>
                <c:pt idx="204">
                  <c:v>40102</c:v>
                </c:pt>
                <c:pt idx="205">
                  <c:v>40105</c:v>
                </c:pt>
                <c:pt idx="206">
                  <c:v>40106</c:v>
                </c:pt>
                <c:pt idx="207">
                  <c:v>40107</c:v>
                </c:pt>
                <c:pt idx="208">
                  <c:v>40108</c:v>
                </c:pt>
                <c:pt idx="209">
                  <c:v>40109</c:v>
                </c:pt>
                <c:pt idx="210">
                  <c:v>40112</c:v>
                </c:pt>
                <c:pt idx="211">
                  <c:v>40113</c:v>
                </c:pt>
                <c:pt idx="212">
                  <c:v>40114</c:v>
                </c:pt>
                <c:pt idx="213">
                  <c:v>40115</c:v>
                </c:pt>
                <c:pt idx="214">
                  <c:v>40116</c:v>
                </c:pt>
                <c:pt idx="215">
                  <c:v>40119</c:v>
                </c:pt>
                <c:pt idx="216">
                  <c:v>40120</c:v>
                </c:pt>
                <c:pt idx="217">
                  <c:v>40121</c:v>
                </c:pt>
                <c:pt idx="218">
                  <c:v>40122</c:v>
                </c:pt>
                <c:pt idx="219">
                  <c:v>40123</c:v>
                </c:pt>
                <c:pt idx="220">
                  <c:v>40126</c:v>
                </c:pt>
                <c:pt idx="221">
                  <c:v>40127</c:v>
                </c:pt>
                <c:pt idx="222">
                  <c:v>40128</c:v>
                </c:pt>
                <c:pt idx="223">
                  <c:v>40129</c:v>
                </c:pt>
                <c:pt idx="224">
                  <c:v>40130</c:v>
                </c:pt>
                <c:pt idx="225">
                  <c:v>40133</c:v>
                </c:pt>
                <c:pt idx="226">
                  <c:v>40134</c:v>
                </c:pt>
                <c:pt idx="227">
                  <c:v>40135</c:v>
                </c:pt>
                <c:pt idx="228">
                  <c:v>40136</c:v>
                </c:pt>
                <c:pt idx="229">
                  <c:v>40137</c:v>
                </c:pt>
                <c:pt idx="230">
                  <c:v>40140</c:v>
                </c:pt>
                <c:pt idx="231">
                  <c:v>40141</c:v>
                </c:pt>
                <c:pt idx="232">
                  <c:v>40142</c:v>
                </c:pt>
                <c:pt idx="233">
                  <c:v>40144</c:v>
                </c:pt>
                <c:pt idx="234">
                  <c:v>40147</c:v>
                </c:pt>
                <c:pt idx="235">
                  <c:v>40148</c:v>
                </c:pt>
                <c:pt idx="236">
                  <c:v>40149</c:v>
                </c:pt>
                <c:pt idx="237">
                  <c:v>40150</c:v>
                </c:pt>
                <c:pt idx="238">
                  <c:v>40151</c:v>
                </c:pt>
                <c:pt idx="239">
                  <c:v>40154</c:v>
                </c:pt>
                <c:pt idx="240">
                  <c:v>40155</c:v>
                </c:pt>
                <c:pt idx="241">
                  <c:v>40156</c:v>
                </c:pt>
                <c:pt idx="242">
                  <c:v>40157</c:v>
                </c:pt>
                <c:pt idx="243">
                  <c:v>40158</c:v>
                </c:pt>
                <c:pt idx="244">
                  <c:v>40161</c:v>
                </c:pt>
                <c:pt idx="245">
                  <c:v>40162</c:v>
                </c:pt>
                <c:pt idx="246">
                  <c:v>40163</c:v>
                </c:pt>
                <c:pt idx="247">
                  <c:v>40164</c:v>
                </c:pt>
                <c:pt idx="248">
                  <c:v>40165</c:v>
                </c:pt>
                <c:pt idx="249">
                  <c:v>40168</c:v>
                </c:pt>
                <c:pt idx="250">
                  <c:v>40169</c:v>
                </c:pt>
                <c:pt idx="251">
                  <c:v>40170</c:v>
                </c:pt>
                <c:pt idx="252">
                  <c:v>40171</c:v>
                </c:pt>
                <c:pt idx="253">
                  <c:v>40175</c:v>
                </c:pt>
                <c:pt idx="254">
                  <c:v>40176</c:v>
                </c:pt>
                <c:pt idx="255">
                  <c:v>40177</c:v>
                </c:pt>
                <c:pt idx="256">
                  <c:v>40178</c:v>
                </c:pt>
                <c:pt idx="257">
                  <c:v>40182</c:v>
                </c:pt>
                <c:pt idx="258">
                  <c:v>40183</c:v>
                </c:pt>
                <c:pt idx="259">
                  <c:v>40184</c:v>
                </c:pt>
                <c:pt idx="260">
                  <c:v>40185</c:v>
                </c:pt>
                <c:pt idx="261">
                  <c:v>40186</c:v>
                </c:pt>
                <c:pt idx="262">
                  <c:v>40189</c:v>
                </c:pt>
                <c:pt idx="263">
                  <c:v>40190</c:v>
                </c:pt>
                <c:pt idx="264">
                  <c:v>40191</c:v>
                </c:pt>
                <c:pt idx="265">
                  <c:v>40192</c:v>
                </c:pt>
                <c:pt idx="266">
                  <c:v>40193</c:v>
                </c:pt>
                <c:pt idx="267">
                  <c:v>40197</c:v>
                </c:pt>
                <c:pt idx="268">
                  <c:v>40198</c:v>
                </c:pt>
                <c:pt idx="269">
                  <c:v>40199</c:v>
                </c:pt>
                <c:pt idx="270">
                  <c:v>40200</c:v>
                </c:pt>
                <c:pt idx="271">
                  <c:v>40203</c:v>
                </c:pt>
                <c:pt idx="272">
                  <c:v>40204</c:v>
                </c:pt>
                <c:pt idx="273">
                  <c:v>40205</c:v>
                </c:pt>
                <c:pt idx="274">
                  <c:v>40206</c:v>
                </c:pt>
                <c:pt idx="275">
                  <c:v>40207</c:v>
                </c:pt>
                <c:pt idx="276">
                  <c:v>40210</c:v>
                </c:pt>
                <c:pt idx="277">
                  <c:v>40211</c:v>
                </c:pt>
                <c:pt idx="278">
                  <c:v>40212</c:v>
                </c:pt>
                <c:pt idx="279">
                  <c:v>40213</c:v>
                </c:pt>
                <c:pt idx="280">
                  <c:v>40214</c:v>
                </c:pt>
                <c:pt idx="281">
                  <c:v>40217</c:v>
                </c:pt>
                <c:pt idx="282">
                  <c:v>40218</c:v>
                </c:pt>
                <c:pt idx="283">
                  <c:v>40219</c:v>
                </c:pt>
                <c:pt idx="284">
                  <c:v>40220</c:v>
                </c:pt>
                <c:pt idx="285">
                  <c:v>40221</c:v>
                </c:pt>
                <c:pt idx="286">
                  <c:v>40225</c:v>
                </c:pt>
                <c:pt idx="287">
                  <c:v>40226</c:v>
                </c:pt>
                <c:pt idx="288">
                  <c:v>40227</c:v>
                </c:pt>
                <c:pt idx="289">
                  <c:v>40228</c:v>
                </c:pt>
                <c:pt idx="290">
                  <c:v>40231</c:v>
                </c:pt>
                <c:pt idx="291">
                  <c:v>40232</c:v>
                </c:pt>
                <c:pt idx="292">
                  <c:v>40233</c:v>
                </c:pt>
                <c:pt idx="293">
                  <c:v>40234</c:v>
                </c:pt>
                <c:pt idx="294">
                  <c:v>40235</c:v>
                </c:pt>
                <c:pt idx="295">
                  <c:v>40238</c:v>
                </c:pt>
                <c:pt idx="296">
                  <c:v>40239</c:v>
                </c:pt>
                <c:pt idx="297">
                  <c:v>40240</c:v>
                </c:pt>
                <c:pt idx="298">
                  <c:v>40241</c:v>
                </c:pt>
                <c:pt idx="299">
                  <c:v>40242</c:v>
                </c:pt>
                <c:pt idx="300">
                  <c:v>40245</c:v>
                </c:pt>
                <c:pt idx="301">
                  <c:v>40246</c:v>
                </c:pt>
                <c:pt idx="302">
                  <c:v>40247</c:v>
                </c:pt>
                <c:pt idx="303">
                  <c:v>40248</c:v>
                </c:pt>
                <c:pt idx="304">
                  <c:v>40249</c:v>
                </c:pt>
                <c:pt idx="305">
                  <c:v>40252</c:v>
                </c:pt>
                <c:pt idx="306">
                  <c:v>40253</c:v>
                </c:pt>
                <c:pt idx="307">
                  <c:v>40254</c:v>
                </c:pt>
                <c:pt idx="308">
                  <c:v>40255</c:v>
                </c:pt>
                <c:pt idx="309">
                  <c:v>40256</c:v>
                </c:pt>
                <c:pt idx="310">
                  <c:v>40259</c:v>
                </c:pt>
                <c:pt idx="311">
                  <c:v>40260</c:v>
                </c:pt>
                <c:pt idx="312">
                  <c:v>40261</c:v>
                </c:pt>
                <c:pt idx="313">
                  <c:v>40262</c:v>
                </c:pt>
                <c:pt idx="314">
                  <c:v>40263</c:v>
                </c:pt>
                <c:pt idx="315">
                  <c:v>40266</c:v>
                </c:pt>
                <c:pt idx="316">
                  <c:v>40267</c:v>
                </c:pt>
                <c:pt idx="317">
                  <c:v>40268</c:v>
                </c:pt>
                <c:pt idx="318">
                  <c:v>40269</c:v>
                </c:pt>
                <c:pt idx="319">
                  <c:v>40270</c:v>
                </c:pt>
                <c:pt idx="320">
                  <c:v>40273</c:v>
                </c:pt>
                <c:pt idx="321">
                  <c:v>40274</c:v>
                </c:pt>
                <c:pt idx="322">
                  <c:v>40275</c:v>
                </c:pt>
                <c:pt idx="323">
                  <c:v>40276</c:v>
                </c:pt>
                <c:pt idx="324">
                  <c:v>40277</c:v>
                </c:pt>
                <c:pt idx="325">
                  <c:v>40280</c:v>
                </c:pt>
                <c:pt idx="326">
                  <c:v>40281</c:v>
                </c:pt>
                <c:pt idx="327">
                  <c:v>40282</c:v>
                </c:pt>
                <c:pt idx="328">
                  <c:v>40283</c:v>
                </c:pt>
                <c:pt idx="329">
                  <c:v>40284</c:v>
                </c:pt>
                <c:pt idx="330">
                  <c:v>40287</c:v>
                </c:pt>
                <c:pt idx="331">
                  <c:v>40288</c:v>
                </c:pt>
                <c:pt idx="332">
                  <c:v>40289</c:v>
                </c:pt>
                <c:pt idx="333">
                  <c:v>40290</c:v>
                </c:pt>
                <c:pt idx="334">
                  <c:v>40291</c:v>
                </c:pt>
                <c:pt idx="335">
                  <c:v>40294</c:v>
                </c:pt>
                <c:pt idx="336">
                  <c:v>40295</c:v>
                </c:pt>
                <c:pt idx="337">
                  <c:v>40296</c:v>
                </c:pt>
                <c:pt idx="338">
                  <c:v>40297</c:v>
                </c:pt>
                <c:pt idx="339">
                  <c:v>40298</c:v>
                </c:pt>
                <c:pt idx="340">
                  <c:v>40301</c:v>
                </c:pt>
                <c:pt idx="341">
                  <c:v>40302</c:v>
                </c:pt>
                <c:pt idx="342">
                  <c:v>40303</c:v>
                </c:pt>
                <c:pt idx="343">
                  <c:v>40304</c:v>
                </c:pt>
                <c:pt idx="344">
                  <c:v>40305</c:v>
                </c:pt>
                <c:pt idx="345">
                  <c:v>40308</c:v>
                </c:pt>
                <c:pt idx="346">
                  <c:v>40309</c:v>
                </c:pt>
                <c:pt idx="347">
                  <c:v>40310</c:v>
                </c:pt>
                <c:pt idx="348">
                  <c:v>40311</c:v>
                </c:pt>
                <c:pt idx="349">
                  <c:v>40312</c:v>
                </c:pt>
                <c:pt idx="350">
                  <c:v>40315</c:v>
                </c:pt>
                <c:pt idx="351">
                  <c:v>40316</c:v>
                </c:pt>
                <c:pt idx="352">
                  <c:v>40317</c:v>
                </c:pt>
                <c:pt idx="353">
                  <c:v>40318</c:v>
                </c:pt>
                <c:pt idx="354">
                  <c:v>40319</c:v>
                </c:pt>
                <c:pt idx="355">
                  <c:v>40322</c:v>
                </c:pt>
                <c:pt idx="356">
                  <c:v>40323</c:v>
                </c:pt>
                <c:pt idx="357">
                  <c:v>40324</c:v>
                </c:pt>
                <c:pt idx="358">
                  <c:v>40325</c:v>
                </c:pt>
                <c:pt idx="359">
                  <c:v>40326</c:v>
                </c:pt>
                <c:pt idx="360">
                  <c:v>40330</c:v>
                </c:pt>
                <c:pt idx="361">
                  <c:v>40331</c:v>
                </c:pt>
                <c:pt idx="362">
                  <c:v>40332</c:v>
                </c:pt>
                <c:pt idx="363">
                  <c:v>40333</c:v>
                </c:pt>
                <c:pt idx="364">
                  <c:v>40336</c:v>
                </c:pt>
                <c:pt idx="365">
                  <c:v>40337</c:v>
                </c:pt>
                <c:pt idx="366">
                  <c:v>40338</c:v>
                </c:pt>
                <c:pt idx="367">
                  <c:v>40339</c:v>
                </c:pt>
                <c:pt idx="368">
                  <c:v>40340</c:v>
                </c:pt>
                <c:pt idx="369">
                  <c:v>40343</c:v>
                </c:pt>
                <c:pt idx="370">
                  <c:v>40344</c:v>
                </c:pt>
                <c:pt idx="371">
                  <c:v>40345</c:v>
                </c:pt>
                <c:pt idx="372">
                  <c:v>40346</c:v>
                </c:pt>
                <c:pt idx="373">
                  <c:v>40347</c:v>
                </c:pt>
                <c:pt idx="374">
                  <c:v>40350</c:v>
                </c:pt>
                <c:pt idx="375">
                  <c:v>40351</c:v>
                </c:pt>
                <c:pt idx="376">
                  <c:v>40352</c:v>
                </c:pt>
                <c:pt idx="377">
                  <c:v>40353</c:v>
                </c:pt>
                <c:pt idx="378">
                  <c:v>40354</c:v>
                </c:pt>
                <c:pt idx="379">
                  <c:v>40357</c:v>
                </c:pt>
                <c:pt idx="380">
                  <c:v>40358</c:v>
                </c:pt>
                <c:pt idx="381">
                  <c:v>40359</c:v>
                </c:pt>
                <c:pt idx="382">
                  <c:v>40360</c:v>
                </c:pt>
                <c:pt idx="383">
                  <c:v>40361</c:v>
                </c:pt>
                <c:pt idx="384">
                  <c:v>40365</c:v>
                </c:pt>
                <c:pt idx="385">
                  <c:v>40366</c:v>
                </c:pt>
                <c:pt idx="386">
                  <c:v>40367</c:v>
                </c:pt>
                <c:pt idx="387">
                  <c:v>40368</c:v>
                </c:pt>
                <c:pt idx="388">
                  <c:v>40371</c:v>
                </c:pt>
                <c:pt idx="389">
                  <c:v>40372</c:v>
                </c:pt>
                <c:pt idx="390">
                  <c:v>40373</c:v>
                </c:pt>
                <c:pt idx="391">
                  <c:v>40374</c:v>
                </c:pt>
                <c:pt idx="392">
                  <c:v>40375</c:v>
                </c:pt>
                <c:pt idx="393">
                  <c:v>40378</c:v>
                </c:pt>
                <c:pt idx="394">
                  <c:v>40379</c:v>
                </c:pt>
                <c:pt idx="395">
                  <c:v>40380</c:v>
                </c:pt>
                <c:pt idx="396">
                  <c:v>40381</c:v>
                </c:pt>
                <c:pt idx="397">
                  <c:v>40381</c:v>
                </c:pt>
                <c:pt idx="398">
                  <c:v>40382</c:v>
                </c:pt>
                <c:pt idx="399">
                  <c:v>40385</c:v>
                </c:pt>
                <c:pt idx="400">
                  <c:v>40386</c:v>
                </c:pt>
                <c:pt idx="401">
                  <c:v>40387</c:v>
                </c:pt>
                <c:pt idx="402">
                  <c:v>40388</c:v>
                </c:pt>
                <c:pt idx="403">
                  <c:v>40389</c:v>
                </c:pt>
                <c:pt idx="404">
                  <c:v>40392</c:v>
                </c:pt>
                <c:pt idx="405">
                  <c:v>40393</c:v>
                </c:pt>
                <c:pt idx="406">
                  <c:v>40394</c:v>
                </c:pt>
                <c:pt idx="407">
                  <c:v>40395</c:v>
                </c:pt>
                <c:pt idx="408">
                  <c:v>40396</c:v>
                </c:pt>
                <c:pt idx="409">
                  <c:v>40399</c:v>
                </c:pt>
                <c:pt idx="410">
                  <c:v>40400</c:v>
                </c:pt>
                <c:pt idx="411">
                  <c:v>40401</c:v>
                </c:pt>
                <c:pt idx="412">
                  <c:v>40402</c:v>
                </c:pt>
                <c:pt idx="413">
                  <c:v>40403</c:v>
                </c:pt>
                <c:pt idx="414">
                  <c:v>40406</c:v>
                </c:pt>
                <c:pt idx="415">
                  <c:v>40407</c:v>
                </c:pt>
                <c:pt idx="416">
                  <c:v>40408</c:v>
                </c:pt>
                <c:pt idx="417">
                  <c:v>40409</c:v>
                </c:pt>
                <c:pt idx="418">
                  <c:v>40410</c:v>
                </c:pt>
                <c:pt idx="419">
                  <c:v>40413</c:v>
                </c:pt>
                <c:pt idx="420">
                  <c:v>40414</c:v>
                </c:pt>
                <c:pt idx="421">
                  <c:v>40415</c:v>
                </c:pt>
                <c:pt idx="422">
                  <c:v>40416</c:v>
                </c:pt>
                <c:pt idx="423">
                  <c:v>40417</c:v>
                </c:pt>
                <c:pt idx="424">
                  <c:v>40420</c:v>
                </c:pt>
                <c:pt idx="425">
                  <c:v>40421</c:v>
                </c:pt>
                <c:pt idx="426">
                  <c:v>40422</c:v>
                </c:pt>
                <c:pt idx="427">
                  <c:v>40423</c:v>
                </c:pt>
                <c:pt idx="428">
                  <c:v>40424</c:v>
                </c:pt>
                <c:pt idx="429">
                  <c:v>40428</c:v>
                </c:pt>
                <c:pt idx="430">
                  <c:v>40429</c:v>
                </c:pt>
                <c:pt idx="431">
                  <c:v>40430</c:v>
                </c:pt>
                <c:pt idx="432">
                  <c:v>40431</c:v>
                </c:pt>
                <c:pt idx="433">
                  <c:v>40434</c:v>
                </c:pt>
                <c:pt idx="434">
                  <c:v>40435</c:v>
                </c:pt>
                <c:pt idx="435">
                  <c:v>40436</c:v>
                </c:pt>
                <c:pt idx="436">
                  <c:v>40437</c:v>
                </c:pt>
                <c:pt idx="437">
                  <c:v>40438</c:v>
                </c:pt>
                <c:pt idx="438">
                  <c:v>40441</c:v>
                </c:pt>
                <c:pt idx="439">
                  <c:v>40442</c:v>
                </c:pt>
                <c:pt idx="440">
                  <c:v>40443</c:v>
                </c:pt>
                <c:pt idx="441">
                  <c:v>40444</c:v>
                </c:pt>
                <c:pt idx="442">
                  <c:v>40445</c:v>
                </c:pt>
                <c:pt idx="443">
                  <c:v>40448</c:v>
                </c:pt>
                <c:pt idx="444">
                  <c:v>40449</c:v>
                </c:pt>
                <c:pt idx="445">
                  <c:v>40450</c:v>
                </c:pt>
                <c:pt idx="446">
                  <c:v>40451</c:v>
                </c:pt>
                <c:pt idx="447">
                  <c:v>40452</c:v>
                </c:pt>
                <c:pt idx="448">
                  <c:v>40455</c:v>
                </c:pt>
                <c:pt idx="449">
                  <c:v>40456</c:v>
                </c:pt>
                <c:pt idx="450">
                  <c:v>40457</c:v>
                </c:pt>
                <c:pt idx="451">
                  <c:v>40458</c:v>
                </c:pt>
                <c:pt idx="452">
                  <c:v>40459</c:v>
                </c:pt>
                <c:pt idx="453">
                  <c:v>40463</c:v>
                </c:pt>
                <c:pt idx="454">
                  <c:v>40464</c:v>
                </c:pt>
                <c:pt idx="455">
                  <c:v>40465</c:v>
                </c:pt>
                <c:pt idx="456">
                  <c:v>40466</c:v>
                </c:pt>
                <c:pt idx="457">
                  <c:v>40469</c:v>
                </c:pt>
                <c:pt idx="458">
                  <c:v>40470</c:v>
                </c:pt>
                <c:pt idx="459">
                  <c:v>40471</c:v>
                </c:pt>
                <c:pt idx="460">
                  <c:v>40472</c:v>
                </c:pt>
                <c:pt idx="461">
                  <c:v>40473</c:v>
                </c:pt>
                <c:pt idx="462">
                  <c:v>40476</c:v>
                </c:pt>
                <c:pt idx="463">
                  <c:v>40477</c:v>
                </c:pt>
                <c:pt idx="464">
                  <c:v>40478</c:v>
                </c:pt>
                <c:pt idx="465">
                  <c:v>40479</c:v>
                </c:pt>
                <c:pt idx="466">
                  <c:v>40480</c:v>
                </c:pt>
                <c:pt idx="467">
                  <c:v>40483</c:v>
                </c:pt>
                <c:pt idx="468">
                  <c:v>40484</c:v>
                </c:pt>
                <c:pt idx="469">
                  <c:v>40485</c:v>
                </c:pt>
                <c:pt idx="470">
                  <c:v>40486</c:v>
                </c:pt>
                <c:pt idx="471">
                  <c:v>40487</c:v>
                </c:pt>
                <c:pt idx="472">
                  <c:v>40490</c:v>
                </c:pt>
                <c:pt idx="473">
                  <c:v>40491</c:v>
                </c:pt>
                <c:pt idx="474">
                  <c:v>40492</c:v>
                </c:pt>
                <c:pt idx="475">
                  <c:v>40494</c:v>
                </c:pt>
                <c:pt idx="476">
                  <c:v>40497</c:v>
                </c:pt>
                <c:pt idx="477">
                  <c:v>40498</c:v>
                </c:pt>
                <c:pt idx="478">
                  <c:v>40499</c:v>
                </c:pt>
                <c:pt idx="479">
                  <c:v>40500</c:v>
                </c:pt>
                <c:pt idx="480">
                  <c:v>40501</c:v>
                </c:pt>
                <c:pt idx="481">
                  <c:v>40504</c:v>
                </c:pt>
                <c:pt idx="482">
                  <c:v>40505</c:v>
                </c:pt>
                <c:pt idx="483">
                  <c:v>40506</c:v>
                </c:pt>
                <c:pt idx="484">
                  <c:v>40508</c:v>
                </c:pt>
                <c:pt idx="485">
                  <c:v>40511</c:v>
                </c:pt>
                <c:pt idx="486">
                  <c:v>40512</c:v>
                </c:pt>
                <c:pt idx="487">
                  <c:v>40513</c:v>
                </c:pt>
                <c:pt idx="488">
                  <c:v>40514</c:v>
                </c:pt>
                <c:pt idx="489">
                  <c:v>40515</c:v>
                </c:pt>
                <c:pt idx="490">
                  <c:v>40518</c:v>
                </c:pt>
                <c:pt idx="491">
                  <c:v>40519</c:v>
                </c:pt>
                <c:pt idx="492">
                  <c:v>40520</c:v>
                </c:pt>
                <c:pt idx="493">
                  <c:v>40521</c:v>
                </c:pt>
                <c:pt idx="494">
                  <c:v>40522</c:v>
                </c:pt>
                <c:pt idx="495">
                  <c:v>40525</c:v>
                </c:pt>
                <c:pt idx="496">
                  <c:v>40526</c:v>
                </c:pt>
                <c:pt idx="497">
                  <c:v>40527</c:v>
                </c:pt>
                <c:pt idx="498">
                  <c:v>40528</c:v>
                </c:pt>
                <c:pt idx="499">
                  <c:v>40529</c:v>
                </c:pt>
                <c:pt idx="500">
                  <c:v>40532</c:v>
                </c:pt>
                <c:pt idx="501">
                  <c:v>40533</c:v>
                </c:pt>
                <c:pt idx="502">
                  <c:v>40534</c:v>
                </c:pt>
                <c:pt idx="503">
                  <c:v>40535</c:v>
                </c:pt>
                <c:pt idx="504">
                  <c:v>40539</c:v>
                </c:pt>
                <c:pt idx="505">
                  <c:v>40540</c:v>
                </c:pt>
                <c:pt idx="506">
                  <c:v>40541</c:v>
                </c:pt>
                <c:pt idx="507">
                  <c:v>40542</c:v>
                </c:pt>
                <c:pt idx="508">
                  <c:v>40546</c:v>
                </c:pt>
                <c:pt idx="509">
                  <c:v>40547</c:v>
                </c:pt>
                <c:pt idx="510">
                  <c:v>40548</c:v>
                </c:pt>
                <c:pt idx="511">
                  <c:v>40549</c:v>
                </c:pt>
                <c:pt idx="512">
                  <c:v>40550</c:v>
                </c:pt>
                <c:pt idx="513">
                  <c:v>40553</c:v>
                </c:pt>
                <c:pt idx="514">
                  <c:v>40554</c:v>
                </c:pt>
                <c:pt idx="515">
                  <c:v>40555</c:v>
                </c:pt>
                <c:pt idx="516">
                  <c:v>40556</c:v>
                </c:pt>
                <c:pt idx="517">
                  <c:v>40557</c:v>
                </c:pt>
                <c:pt idx="518">
                  <c:v>40561</c:v>
                </c:pt>
                <c:pt idx="519">
                  <c:v>40562</c:v>
                </c:pt>
                <c:pt idx="520">
                  <c:v>40563</c:v>
                </c:pt>
                <c:pt idx="521">
                  <c:v>40564</c:v>
                </c:pt>
                <c:pt idx="522">
                  <c:v>40567</c:v>
                </c:pt>
                <c:pt idx="523">
                  <c:v>40568</c:v>
                </c:pt>
                <c:pt idx="524">
                  <c:v>40569</c:v>
                </c:pt>
                <c:pt idx="525">
                  <c:v>40570</c:v>
                </c:pt>
                <c:pt idx="526">
                  <c:v>40571</c:v>
                </c:pt>
                <c:pt idx="527">
                  <c:v>40574</c:v>
                </c:pt>
                <c:pt idx="528">
                  <c:v>40575</c:v>
                </c:pt>
                <c:pt idx="529">
                  <c:v>40576</c:v>
                </c:pt>
                <c:pt idx="530">
                  <c:v>40577</c:v>
                </c:pt>
                <c:pt idx="531">
                  <c:v>40578</c:v>
                </c:pt>
                <c:pt idx="532">
                  <c:v>40581</c:v>
                </c:pt>
                <c:pt idx="533">
                  <c:v>40582</c:v>
                </c:pt>
                <c:pt idx="534">
                  <c:v>40583</c:v>
                </c:pt>
                <c:pt idx="535">
                  <c:v>40584</c:v>
                </c:pt>
                <c:pt idx="536">
                  <c:v>40585</c:v>
                </c:pt>
                <c:pt idx="537">
                  <c:v>40588</c:v>
                </c:pt>
                <c:pt idx="538">
                  <c:v>40589</c:v>
                </c:pt>
                <c:pt idx="539">
                  <c:v>40590</c:v>
                </c:pt>
                <c:pt idx="540">
                  <c:v>40591</c:v>
                </c:pt>
                <c:pt idx="541">
                  <c:v>40592</c:v>
                </c:pt>
                <c:pt idx="542">
                  <c:v>40596</c:v>
                </c:pt>
                <c:pt idx="543">
                  <c:v>40597</c:v>
                </c:pt>
                <c:pt idx="544">
                  <c:v>40598</c:v>
                </c:pt>
                <c:pt idx="545">
                  <c:v>40599</c:v>
                </c:pt>
                <c:pt idx="546">
                  <c:v>40602</c:v>
                </c:pt>
                <c:pt idx="547">
                  <c:v>40603</c:v>
                </c:pt>
                <c:pt idx="548">
                  <c:v>40604</c:v>
                </c:pt>
                <c:pt idx="549">
                  <c:v>40605</c:v>
                </c:pt>
                <c:pt idx="550">
                  <c:v>40606</c:v>
                </c:pt>
                <c:pt idx="551">
                  <c:v>40609</c:v>
                </c:pt>
                <c:pt idx="552">
                  <c:v>40610</c:v>
                </c:pt>
                <c:pt idx="553">
                  <c:v>40611</c:v>
                </c:pt>
                <c:pt idx="554">
                  <c:v>40612</c:v>
                </c:pt>
                <c:pt idx="555">
                  <c:v>40613</c:v>
                </c:pt>
                <c:pt idx="556">
                  <c:v>40616</c:v>
                </c:pt>
                <c:pt idx="557">
                  <c:v>40617</c:v>
                </c:pt>
                <c:pt idx="558">
                  <c:v>40618</c:v>
                </c:pt>
                <c:pt idx="559">
                  <c:v>40619</c:v>
                </c:pt>
                <c:pt idx="560">
                  <c:v>40620</c:v>
                </c:pt>
                <c:pt idx="561">
                  <c:v>40623</c:v>
                </c:pt>
                <c:pt idx="562">
                  <c:v>40624</c:v>
                </c:pt>
                <c:pt idx="563">
                  <c:v>40625</c:v>
                </c:pt>
                <c:pt idx="564">
                  <c:v>40626</c:v>
                </c:pt>
                <c:pt idx="565">
                  <c:v>40627</c:v>
                </c:pt>
                <c:pt idx="566">
                  <c:v>40630</c:v>
                </c:pt>
                <c:pt idx="567">
                  <c:v>40631</c:v>
                </c:pt>
                <c:pt idx="568">
                  <c:v>40632</c:v>
                </c:pt>
                <c:pt idx="569">
                  <c:v>40633</c:v>
                </c:pt>
                <c:pt idx="570">
                  <c:v>40634</c:v>
                </c:pt>
                <c:pt idx="571">
                  <c:v>40637</c:v>
                </c:pt>
                <c:pt idx="572">
                  <c:v>40638</c:v>
                </c:pt>
                <c:pt idx="573">
                  <c:v>40639</c:v>
                </c:pt>
                <c:pt idx="574">
                  <c:v>40640</c:v>
                </c:pt>
                <c:pt idx="575">
                  <c:v>40641</c:v>
                </c:pt>
                <c:pt idx="576">
                  <c:v>40644</c:v>
                </c:pt>
                <c:pt idx="577">
                  <c:v>40645</c:v>
                </c:pt>
                <c:pt idx="578">
                  <c:v>40646</c:v>
                </c:pt>
                <c:pt idx="579">
                  <c:v>40647</c:v>
                </c:pt>
                <c:pt idx="580">
                  <c:v>40648</c:v>
                </c:pt>
                <c:pt idx="581">
                  <c:v>40651</c:v>
                </c:pt>
                <c:pt idx="582">
                  <c:v>40652</c:v>
                </c:pt>
                <c:pt idx="583">
                  <c:v>40653</c:v>
                </c:pt>
                <c:pt idx="584">
                  <c:v>40654</c:v>
                </c:pt>
                <c:pt idx="585">
                  <c:v>40658</c:v>
                </c:pt>
                <c:pt idx="586">
                  <c:v>40659</c:v>
                </c:pt>
                <c:pt idx="587">
                  <c:v>40660</c:v>
                </c:pt>
                <c:pt idx="588">
                  <c:v>40661</c:v>
                </c:pt>
                <c:pt idx="589">
                  <c:v>40662</c:v>
                </c:pt>
                <c:pt idx="590">
                  <c:v>40665</c:v>
                </c:pt>
                <c:pt idx="591">
                  <c:v>40666</c:v>
                </c:pt>
                <c:pt idx="592">
                  <c:v>40667</c:v>
                </c:pt>
                <c:pt idx="593">
                  <c:v>40668</c:v>
                </c:pt>
                <c:pt idx="594">
                  <c:v>40669</c:v>
                </c:pt>
                <c:pt idx="595">
                  <c:v>40672</c:v>
                </c:pt>
                <c:pt idx="596">
                  <c:v>40673</c:v>
                </c:pt>
                <c:pt idx="597">
                  <c:v>40674</c:v>
                </c:pt>
                <c:pt idx="598">
                  <c:v>40675</c:v>
                </c:pt>
                <c:pt idx="599">
                  <c:v>40676</c:v>
                </c:pt>
                <c:pt idx="600">
                  <c:v>40679</c:v>
                </c:pt>
                <c:pt idx="601">
                  <c:v>40680</c:v>
                </c:pt>
                <c:pt idx="602">
                  <c:v>40681</c:v>
                </c:pt>
                <c:pt idx="603">
                  <c:v>40682</c:v>
                </c:pt>
                <c:pt idx="604">
                  <c:v>40683</c:v>
                </c:pt>
                <c:pt idx="605">
                  <c:v>40686</c:v>
                </c:pt>
                <c:pt idx="606">
                  <c:v>40687</c:v>
                </c:pt>
                <c:pt idx="607">
                  <c:v>40688</c:v>
                </c:pt>
                <c:pt idx="608">
                  <c:v>40689</c:v>
                </c:pt>
                <c:pt idx="609">
                  <c:v>40690</c:v>
                </c:pt>
                <c:pt idx="610">
                  <c:v>40694</c:v>
                </c:pt>
                <c:pt idx="611">
                  <c:v>40695</c:v>
                </c:pt>
                <c:pt idx="612">
                  <c:v>40696</c:v>
                </c:pt>
                <c:pt idx="613">
                  <c:v>40697</c:v>
                </c:pt>
                <c:pt idx="614">
                  <c:v>40700</c:v>
                </c:pt>
                <c:pt idx="615">
                  <c:v>40701</c:v>
                </c:pt>
                <c:pt idx="616">
                  <c:v>40702</c:v>
                </c:pt>
                <c:pt idx="617">
                  <c:v>40703</c:v>
                </c:pt>
                <c:pt idx="618">
                  <c:v>40704</c:v>
                </c:pt>
                <c:pt idx="619">
                  <c:v>40707</c:v>
                </c:pt>
                <c:pt idx="620">
                  <c:v>40708</c:v>
                </c:pt>
                <c:pt idx="621">
                  <c:v>40709</c:v>
                </c:pt>
                <c:pt idx="622">
                  <c:v>40710</c:v>
                </c:pt>
                <c:pt idx="623">
                  <c:v>40711</c:v>
                </c:pt>
                <c:pt idx="624">
                  <c:v>40714</c:v>
                </c:pt>
                <c:pt idx="625">
                  <c:v>40715</c:v>
                </c:pt>
                <c:pt idx="626">
                  <c:v>40716</c:v>
                </c:pt>
                <c:pt idx="627">
                  <c:v>40717</c:v>
                </c:pt>
                <c:pt idx="628">
                  <c:v>40718</c:v>
                </c:pt>
                <c:pt idx="629">
                  <c:v>40721</c:v>
                </c:pt>
                <c:pt idx="630">
                  <c:v>40722</c:v>
                </c:pt>
                <c:pt idx="631">
                  <c:v>40723</c:v>
                </c:pt>
                <c:pt idx="632">
                  <c:v>40724</c:v>
                </c:pt>
                <c:pt idx="633">
                  <c:v>40725</c:v>
                </c:pt>
                <c:pt idx="634">
                  <c:v>40729</c:v>
                </c:pt>
                <c:pt idx="635">
                  <c:v>40730</c:v>
                </c:pt>
                <c:pt idx="636">
                  <c:v>40731</c:v>
                </c:pt>
                <c:pt idx="637">
                  <c:v>40732</c:v>
                </c:pt>
                <c:pt idx="638">
                  <c:v>40735</c:v>
                </c:pt>
                <c:pt idx="639">
                  <c:v>40736</c:v>
                </c:pt>
                <c:pt idx="640">
                  <c:v>40737</c:v>
                </c:pt>
                <c:pt idx="641">
                  <c:v>40738</c:v>
                </c:pt>
                <c:pt idx="642">
                  <c:v>40739</c:v>
                </c:pt>
                <c:pt idx="643">
                  <c:v>40742</c:v>
                </c:pt>
                <c:pt idx="644">
                  <c:v>40743</c:v>
                </c:pt>
                <c:pt idx="645">
                  <c:v>40744</c:v>
                </c:pt>
                <c:pt idx="646">
                  <c:v>40745</c:v>
                </c:pt>
                <c:pt idx="647">
                  <c:v>40746</c:v>
                </c:pt>
                <c:pt idx="648">
                  <c:v>40749</c:v>
                </c:pt>
                <c:pt idx="649">
                  <c:v>40750</c:v>
                </c:pt>
                <c:pt idx="650">
                  <c:v>40751</c:v>
                </c:pt>
                <c:pt idx="651">
                  <c:v>40752</c:v>
                </c:pt>
                <c:pt idx="652">
                  <c:v>40753</c:v>
                </c:pt>
                <c:pt idx="653">
                  <c:v>40756</c:v>
                </c:pt>
                <c:pt idx="654">
                  <c:v>40757</c:v>
                </c:pt>
                <c:pt idx="655">
                  <c:v>40758</c:v>
                </c:pt>
                <c:pt idx="656">
                  <c:v>40759</c:v>
                </c:pt>
                <c:pt idx="657">
                  <c:v>40760</c:v>
                </c:pt>
                <c:pt idx="658">
                  <c:v>40763</c:v>
                </c:pt>
                <c:pt idx="659">
                  <c:v>40764</c:v>
                </c:pt>
                <c:pt idx="660">
                  <c:v>40765</c:v>
                </c:pt>
                <c:pt idx="661">
                  <c:v>40766</c:v>
                </c:pt>
                <c:pt idx="662">
                  <c:v>40767</c:v>
                </c:pt>
                <c:pt idx="663">
                  <c:v>40770</c:v>
                </c:pt>
                <c:pt idx="664">
                  <c:v>40771</c:v>
                </c:pt>
                <c:pt idx="665">
                  <c:v>40772</c:v>
                </c:pt>
                <c:pt idx="666">
                  <c:v>40773</c:v>
                </c:pt>
                <c:pt idx="667">
                  <c:v>40774</c:v>
                </c:pt>
                <c:pt idx="668">
                  <c:v>40777</c:v>
                </c:pt>
                <c:pt idx="669">
                  <c:v>40778</c:v>
                </c:pt>
                <c:pt idx="670">
                  <c:v>40779</c:v>
                </c:pt>
                <c:pt idx="671">
                  <c:v>40780</c:v>
                </c:pt>
                <c:pt idx="672">
                  <c:v>40781</c:v>
                </c:pt>
                <c:pt idx="673">
                  <c:v>40784</c:v>
                </c:pt>
                <c:pt idx="674">
                  <c:v>40785</c:v>
                </c:pt>
                <c:pt idx="675">
                  <c:v>40786</c:v>
                </c:pt>
                <c:pt idx="676">
                  <c:v>40787</c:v>
                </c:pt>
                <c:pt idx="677">
                  <c:v>40788</c:v>
                </c:pt>
                <c:pt idx="678">
                  <c:v>40792</c:v>
                </c:pt>
                <c:pt idx="679">
                  <c:v>40793</c:v>
                </c:pt>
                <c:pt idx="680">
                  <c:v>40794</c:v>
                </c:pt>
                <c:pt idx="681">
                  <c:v>40795</c:v>
                </c:pt>
                <c:pt idx="682">
                  <c:v>40798</c:v>
                </c:pt>
                <c:pt idx="683">
                  <c:v>40799</c:v>
                </c:pt>
                <c:pt idx="684">
                  <c:v>40800</c:v>
                </c:pt>
                <c:pt idx="685">
                  <c:v>40801</c:v>
                </c:pt>
                <c:pt idx="686">
                  <c:v>40802</c:v>
                </c:pt>
                <c:pt idx="687">
                  <c:v>40805</c:v>
                </c:pt>
                <c:pt idx="688">
                  <c:v>40806</c:v>
                </c:pt>
                <c:pt idx="689">
                  <c:v>40807</c:v>
                </c:pt>
                <c:pt idx="690">
                  <c:v>40808</c:v>
                </c:pt>
                <c:pt idx="691">
                  <c:v>40809</c:v>
                </c:pt>
                <c:pt idx="692">
                  <c:v>40812</c:v>
                </c:pt>
                <c:pt idx="693">
                  <c:v>40813</c:v>
                </c:pt>
                <c:pt idx="694">
                  <c:v>40814</c:v>
                </c:pt>
                <c:pt idx="695">
                  <c:v>40815</c:v>
                </c:pt>
                <c:pt idx="696">
                  <c:v>40816</c:v>
                </c:pt>
                <c:pt idx="697">
                  <c:v>40819</c:v>
                </c:pt>
                <c:pt idx="698">
                  <c:v>40820</c:v>
                </c:pt>
                <c:pt idx="699">
                  <c:v>40821</c:v>
                </c:pt>
                <c:pt idx="700">
                  <c:v>40822</c:v>
                </c:pt>
                <c:pt idx="701">
                  <c:v>40823</c:v>
                </c:pt>
                <c:pt idx="702">
                  <c:v>40827</c:v>
                </c:pt>
                <c:pt idx="703">
                  <c:v>40828</c:v>
                </c:pt>
                <c:pt idx="704">
                  <c:v>40829</c:v>
                </c:pt>
                <c:pt idx="705">
                  <c:v>40830</c:v>
                </c:pt>
                <c:pt idx="706">
                  <c:v>40833</c:v>
                </c:pt>
                <c:pt idx="707">
                  <c:v>40834</c:v>
                </c:pt>
                <c:pt idx="708">
                  <c:v>40835</c:v>
                </c:pt>
                <c:pt idx="709">
                  <c:v>40836</c:v>
                </c:pt>
                <c:pt idx="710">
                  <c:v>40837</c:v>
                </c:pt>
                <c:pt idx="711">
                  <c:v>40840</c:v>
                </c:pt>
                <c:pt idx="712">
                  <c:v>40841</c:v>
                </c:pt>
                <c:pt idx="713">
                  <c:v>40842</c:v>
                </c:pt>
                <c:pt idx="714">
                  <c:v>40843</c:v>
                </c:pt>
                <c:pt idx="715">
                  <c:v>40844</c:v>
                </c:pt>
                <c:pt idx="716">
                  <c:v>40847</c:v>
                </c:pt>
                <c:pt idx="717">
                  <c:v>40848</c:v>
                </c:pt>
                <c:pt idx="718">
                  <c:v>40849</c:v>
                </c:pt>
                <c:pt idx="719">
                  <c:v>40850</c:v>
                </c:pt>
                <c:pt idx="720">
                  <c:v>40851</c:v>
                </c:pt>
                <c:pt idx="721">
                  <c:v>40854</c:v>
                </c:pt>
                <c:pt idx="722">
                  <c:v>40855</c:v>
                </c:pt>
                <c:pt idx="723">
                  <c:v>40856</c:v>
                </c:pt>
                <c:pt idx="724">
                  <c:v>40857</c:v>
                </c:pt>
                <c:pt idx="725">
                  <c:v>40861</c:v>
                </c:pt>
                <c:pt idx="726">
                  <c:v>40862</c:v>
                </c:pt>
                <c:pt idx="727">
                  <c:v>40863</c:v>
                </c:pt>
                <c:pt idx="728">
                  <c:v>40864</c:v>
                </c:pt>
                <c:pt idx="729">
                  <c:v>40865</c:v>
                </c:pt>
                <c:pt idx="730">
                  <c:v>40868</c:v>
                </c:pt>
                <c:pt idx="731">
                  <c:v>40869</c:v>
                </c:pt>
                <c:pt idx="732">
                  <c:v>40870</c:v>
                </c:pt>
                <c:pt idx="733">
                  <c:v>40872</c:v>
                </c:pt>
                <c:pt idx="734">
                  <c:v>40875</c:v>
                </c:pt>
                <c:pt idx="735">
                  <c:v>40876</c:v>
                </c:pt>
                <c:pt idx="736">
                  <c:v>40877</c:v>
                </c:pt>
                <c:pt idx="737">
                  <c:v>40878</c:v>
                </c:pt>
                <c:pt idx="738">
                  <c:v>40879</c:v>
                </c:pt>
                <c:pt idx="739">
                  <c:v>40882</c:v>
                </c:pt>
                <c:pt idx="740">
                  <c:v>40883</c:v>
                </c:pt>
                <c:pt idx="741">
                  <c:v>40884</c:v>
                </c:pt>
                <c:pt idx="742">
                  <c:v>40885</c:v>
                </c:pt>
                <c:pt idx="743">
                  <c:v>40886</c:v>
                </c:pt>
                <c:pt idx="744">
                  <c:v>40889</c:v>
                </c:pt>
                <c:pt idx="745">
                  <c:v>40890</c:v>
                </c:pt>
                <c:pt idx="746">
                  <c:v>40891</c:v>
                </c:pt>
                <c:pt idx="747">
                  <c:v>40892</c:v>
                </c:pt>
                <c:pt idx="748">
                  <c:v>40893</c:v>
                </c:pt>
                <c:pt idx="749">
                  <c:v>40896</c:v>
                </c:pt>
                <c:pt idx="750">
                  <c:v>40897</c:v>
                </c:pt>
                <c:pt idx="751">
                  <c:v>40898</c:v>
                </c:pt>
                <c:pt idx="752">
                  <c:v>40899</c:v>
                </c:pt>
                <c:pt idx="753">
                  <c:v>40900</c:v>
                </c:pt>
                <c:pt idx="754">
                  <c:v>40904</c:v>
                </c:pt>
                <c:pt idx="755">
                  <c:v>40905</c:v>
                </c:pt>
                <c:pt idx="756">
                  <c:v>40906</c:v>
                </c:pt>
                <c:pt idx="757">
                  <c:v>40907</c:v>
                </c:pt>
                <c:pt idx="758">
                  <c:v>40911</c:v>
                </c:pt>
                <c:pt idx="759">
                  <c:v>40912</c:v>
                </c:pt>
                <c:pt idx="760">
                  <c:v>40913</c:v>
                </c:pt>
                <c:pt idx="761">
                  <c:v>40914</c:v>
                </c:pt>
                <c:pt idx="762">
                  <c:v>40917</c:v>
                </c:pt>
                <c:pt idx="763">
                  <c:v>40918</c:v>
                </c:pt>
                <c:pt idx="764">
                  <c:v>40919</c:v>
                </c:pt>
                <c:pt idx="765">
                  <c:v>40920</c:v>
                </c:pt>
                <c:pt idx="766">
                  <c:v>40921</c:v>
                </c:pt>
                <c:pt idx="767">
                  <c:v>40925</c:v>
                </c:pt>
                <c:pt idx="768">
                  <c:v>40926</c:v>
                </c:pt>
                <c:pt idx="769">
                  <c:v>40927</c:v>
                </c:pt>
                <c:pt idx="770">
                  <c:v>40928</c:v>
                </c:pt>
                <c:pt idx="771">
                  <c:v>40931</c:v>
                </c:pt>
                <c:pt idx="772">
                  <c:v>40932</c:v>
                </c:pt>
                <c:pt idx="773">
                  <c:v>40933</c:v>
                </c:pt>
                <c:pt idx="774">
                  <c:v>40934</c:v>
                </c:pt>
                <c:pt idx="775">
                  <c:v>40935</c:v>
                </c:pt>
                <c:pt idx="776">
                  <c:v>40938</c:v>
                </c:pt>
                <c:pt idx="777">
                  <c:v>40939</c:v>
                </c:pt>
                <c:pt idx="778">
                  <c:v>40940</c:v>
                </c:pt>
                <c:pt idx="779">
                  <c:v>40941</c:v>
                </c:pt>
                <c:pt idx="780">
                  <c:v>40942</c:v>
                </c:pt>
                <c:pt idx="781">
                  <c:v>40945</c:v>
                </c:pt>
                <c:pt idx="782">
                  <c:v>40946</c:v>
                </c:pt>
                <c:pt idx="783">
                  <c:v>40947</c:v>
                </c:pt>
                <c:pt idx="784">
                  <c:v>40948</c:v>
                </c:pt>
                <c:pt idx="785">
                  <c:v>40949</c:v>
                </c:pt>
                <c:pt idx="786">
                  <c:v>40952</c:v>
                </c:pt>
                <c:pt idx="787">
                  <c:v>40953</c:v>
                </c:pt>
                <c:pt idx="788">
                  <c:v>40954</c:v>
                </c:pt>
                <c:pt idx="789">
                  <c:v>40955</c:v>
                </c:pt>
                <c:pt idx="790">
                  <c:v>40956</c:v>
                </c:pt>
                <c:pt idx="791">
                  <c:v>40960</c:v>
                </c:pt>
                <c:pt idx="792">
                  <c:v>40961</c:v>
                </c:pt>
                <c:pt idx="793">
                  <c:v>40962</c:v>
                </c:pt>
                <c:pt idx="794">
                  <c:v>40963</c:v>
                </c:pt>
                <c:pt idx="795">
                  <c:v>40966</c:v>
                </c:pt>
                <c:pt idx="796">
                  <c:v>40967</c:v>
                </c:pt>
                <c:pt idx="797">
                  <c:v>40968</c:v>
                </c:pt>
                <c:pt idx="798">
                  <c:v>40969</c:v>
                </c:pt>
                <c:pt idx="799">
                  <c:v>40970</c:v>
                </c:pt>
                <c:pt idx="800">
                  <c:v>40973</c:v>
                </c:pt>
                <c:pt idx="801">
                  <c:v>40974</c:v>
                </c:pt>
                <c:pt idx="802">
                  <c:v>40975</c:v>
                </c:pt>
                <c:pt idx="803">
                  <c:v>40976</c:v>
                </c:pt>
                <c:pt idx="804">
                  <c:v>40977</c:v>
                </c:pt>
                <c:pt idx="805">
                  <c:v>40980</c:v>
                </c:pt>
                <c:pt idx="806">
                  <c:v>40981</c:v>
                </c:pt>
                <c:pt idx="807">
                  <c:v>40982</c:v>
                </c:pt>
                <c:pt idx="808">
                  <c:v>40983</c:v>
                </c:pt>
                <c:pt idx="809">
                  <c:v>40984</c:v>
                </c:pt>
                <c:pt idx="810">
                  <c:v>40987</c:v>
                </c:pt>
                <c:pt idx="811">
                  <c:v>40988</c:v>
                </c:pt>
                <c:pt idx="812">
                  <c:v>40989</c:v>
                </c:pt>
                <c:pt idx="813">
                  <c:v>40990</c:v>
                </c:pt>
                <c:pt idx="814">
                  <c:v>40991</c:v>
                </c:pt>
                <c:pt idx="815">
                  <c:v>40994</c:v>
                </c:pt>
                <c:pt idx="816">
                  <c:v>40995</c:v>
                </c:pt>
                <c:pt idx="817">
                  <c:v>40996</c:v>
                </c:pt>
                <c:pt idx="818">
                  <c:v>40997</c:v>
                </c:pt>
                <c:pt idx="819">
                  <c:v>40998</c:v>
                </c:pt>
                <c:pt idx="820">
                  <c:v>41001</c:v>
                </c:pt>
                <c:pt idx="821">
                  <c:v>41002</c:v>
                </c:pt>
                <c:pt idx="822">
                  <c:v>41003</c:v>
                </c:pt>
                <c:pt idx="823">
                  <c:v>41004</c:v>
                </c:pt>
                <c:pt idx="824">
                  <c:v>41005</c:v>
                </c:pt>
                <c:pt idx="825">
                  <c:v>41008</c:v>
                </c:pt>
                <c:pt idx="826">
                  <c:v>41009</c:v>
                </c:pt>
                <c:pt idx="827">
                  <c:v>41010</c:v>
                </c:pt>
                <c:pt idx="828">
                  <c:v>41011</c:v>
                </c:pt>
                <c:pt idx="829">
                  <c:v>41012</c:v>
                </c:pt>
                <c:pt idx="830">
                  <c:v>41015</c:v>
                </c:pt>
                <c:pt idx="831">
                  <c:v>41016</c:v>
                </c:pt>
                <c:pt idx="832">
                  <c:v>41017</c:v>
                </c:pt>
                <c:pt idx="833">
                  <c:v>41018</c:v>
                </c:pt>
                <c:pt idx="834">
                  <c:v>41019</c:v>
                </c:pt>
                <c:pt idx="835">
                  <c:v>41022</c:v>
                </c:pt>
                <c:pt idx="836">
                  <c:v>41023</c:v>
                </c:pt>
                <c:pt idx="837">
                  <c:v>41024</c:v>
                </c:pt>
                <c:pt idx="838">
                  <c:v>41025</c:v>
                </c:pt>
                <c:pt idx="839">
                  <c:v>41026</c:v>
                </c:pt>
                <c:pt idx="840">
                  <c:v>41029</c:v>
                </c:pt>
                <c:pt idx="841">
                  <c:v>41030</c:v>
                </c:pt>
                <c:pt idx="842">
                  <c:v>41031</c:v>
                </c:pt>
                <c:pt idx="843">
                  <c:v>41032</c:v>
                </c:pt>
                <c:pt idx="844">
                  <c:v>41033</c:v>
                </c:pt>
                <c:pt idx="845">
                  <c:v>41036</c:v>
                </c:pt>
                <c:pt idx="846">
                  <c:v>41037</c:v>
                </c:pt>
                <c:pt idx="847">
                  <c:v>41038</c:v>
                </c:pt>
                <c:pt idx="848">
                  <c:v>41039</c:v>
                </c:pt>
                <c:pt idx="849">
                  <c:v>41040</c:v>
                </c:pt>
                <c:pt idx="850">
                  <c:v>41043</c:v>
                </c:pt>
                <c:pt idx="851">
                  <c:v>41044</c:v>
                </c:pt>
                <c:pt idx="852">
                  <c:v>41045</c:v>
                </c:pt>
                <c:pt idx="853">
                  <c:v>41046</c:v>
                </c:pt>
                <c:pt idx="854">
                  <c:v>41047</c:v>
                </c:pt>
                <c:pt idx="855">
                  <c:v>41050</c:v>
                </c:pt>
                <c:pt idx="856">
                  <c:v>41051</c:v>
                </c:pt>
                <c:pt idx="857">
                  <c:v>41052</c:v>
                </c:pt>
                <c:pt idx="858">
                  <c:v>41053</c:v>
                </c:pt>
                <c:pt idx="859">
                  <c:v>41054</c:v>
                </c:pt>
                <c:pt idx="860">
                  <c:v>41058</c:v>
                </c:pt>
                <c:pt idx="861">
                  <c:v>41059</c:v>
                </c:pt>
                <c:pt idx="862">
                  <c:v>41060</c:v>
                </c:pt>
                <c:pt idx="863">
                  <c:v>41061</c:v>
                </c:pt>
                <c:pt idx="864">
                  <c:v>41064</c:v>
                </c:pt>
                <c:pt idx="865">
                  <c:v>41065</c:v>
                </c:pt>
                <c:pt idx="866">
                  <c:v>41066</c:v>
                </c:pt>
                <c:pt idx="867">
                  <c:v>41067</c:v>
                </c:pt>
                <c:pt idx="868">
                  <c:v>41068</c:v>
                </c:pt>
                <c:pt idx="869">
                  <c:v>41071</c:v>
                </c:pt>
                <c:pt idx="870">
                  <c:v>41072</c:v>
                </c:pt>
                <c:pt idx="871">
                  <c:v>41073</c:v>
                </c:pt>
                <c:pt idx="872">
                  <c:v>41074</c:v>
                </c:pt>
                <c:pt idx="873">
                  <c:v>41075</c:v>
                </c:pt>
                <c:pt idx="874">
                  <c:v>41078</c:v>
                </c:pt>
                <c:pt idx="875">
                  <c:v>41079</c:v>
                </c:pt>
                <c:pt idx="876">
                  <c:v>41080</c:v>
                </c:pt>
                <c:pt idx="877">
                  <c:v>41081</c:v>
                </c:pt>
                <c:pt idx="878">
                  <c:v>41082</c:v>
                </c:pt>
                <c:pt idx="879">
                  <c:v>41085</c:v>
                </c:pt>
                <c:pt idx="880">
                  <c:v>41086</c:v>
                </c:pt>
                <c:pt idx="881">
                  <c:v>41087</c:v>
                </c:pt>
                <c:pt idx="882">
                  <c:v>41088</c:v>
                </c:pt>
                <c:pt idx="883">
                  <c:v>41089</c:v>
                </c:pt>
                <c:pt idx="884">
                  <c:v>41092</c:v>
                </c:pt>
                <c:pt idx="885">
                  <c:v>41093</c:v>
                </c:pt>
                <c:pt idx="886">
                  <c:v>41095</c:v>
                </c:pt>
                <c:pt idx="887">
                  <c:v>41096</c:v>
                </c:pt>
                <c:pt idx="888">
                  <c:v>41099</c:v>
                </c:pt>
                <c:pt idx="889">
                  <c:v>41100</c:v>
                </c:pt>
                <c:pt idx="890">
                  <c:v>41101</c:v>
                </c:pt>
                <c:pt idx="891">
                  <c:v>41102</c:v>
                </c:pt>
                <c:pt idx="892">
                  <c:v>41103</c:v>
                </c:pt>
                <c:pt idx="893">
                  <c:v>41106</c:v>
                </c:pt>
                <c:pt idx="894">
                  <c:v>41107</c:v>
                </c:pt>
                <c:pt idx="895">
                  <c:v>41108</c:v>
                </c:pt>
                <c:pt idx="896">
                  <c:v>41109</c:v>
                </c:pt>
                <c:pt idx="897">
                  <c:v>41110</c:v>
                </c:pt>
                <c:pt idx="898">
                  <c:v>41113</c:v>
                </c:pt>
                <c:pt idx="899">
                  <c:v>41114</c:v>
                </c:pt>
                <c:pt idx="900">
                  <c:v>41115</c:v>
                </c:pt>
                <c:pt idx="901">
                  <c:v>41116</c:v>
                </c:pt>
                <c:pt idx="902">
                  <c:v>41117</c:v>
                </c:pt>
                <c:pt idx="903">
                  <c:v>41120</c:v>
                </c:pt>
                <c:pt idx="904">
                  <c:v>41121</c:v>
                </c:pt>
                <c:pt idx="905">
                  <c:v>41122</c:v>
                </c:pt>
                <c:pt idx="906">
                  <c:v>41123</c:v>
                </c:pt>
                <c:pt idx="907">
                  <c:v>41124</c:v>
                </c:pt>
                <c:pt idx="908">
                  <c:v>41127</c:v>
                </c:pt>
                <c:pt idx="909">
                  <c:v>41128</c:v>
                </c:pt>
                <c:pt idx="910">
                  <c:v>41129</c:v>
                </c:pt>
                <c:pt idx="911">
                  <c:v>41130</c:v>
                </c:pt>
                <c:pt idx="912">
                  <c:v>41131</c:v>
                </c:pt>
                <c:pt idx="913">
                  <c:v>41134</c:v>
                </c:pt>
                <c:pt idx="914">
                  <c:v>41135</c:v>
                </c:pt>
                <c:pt idx="915">
                  <c:v>41136</c:v>
                </c:pt>
                <c:pt idx="916">
                  <c:v>41137</c:v>
                </c:pt>
                <c:pt idx="917">
                  <c:v>41138</c:v>
                </c:pt>
                <c:pt idx="918">
                  <c:v>41141</c:v>
                </c:pt>
                <c:pt idx="919">
                  <c:v>41142</c:v>
                </c:pt>
                <c:pt idx="920">
                  <c:v>41143</c:v>
                </c:pt>
                <c:pt idx="921">
                  <c:v>41144</c:v>
                </c:pt>
                <c:pt idx="922">
                  <c:v>41145</c:v>
                </c:pt>
                <c:pt idx="923">
                  <c:v>41148</c:v>
                </c:pt>
                <c:pt idx="924">
                  <c:v>41149</c:v>
                </c:pt>
                <c:pt idx="925">
                  <c:v>41150</c:v>
                </c:pt>
                <c:pt idx="926">
                  <c:v>41151</c:v>
                </c:pt>
                <c:pt idx="927">
                  <c:v>41152</c:v>
                </c:pt>
                <c:pt idx="928">
                  <c:v>41156</c:v>
                </c:pt>
                <c:pt idx="929">
                  <c:v>41157</c:v>
                </c:pt>
                <c:pt idx="930">
                  <c:v>41158</c:v>
                </c:pt>
                <c:pt idx="931">
                  <c:v>41159</c:v>
                </c:pt>
                <c:pt idx="932">
                  <c:v>41162</c:v>
                </c:pt>
                <c:pt idx="933">
                  <c:v>41163</c:v>
                </c:pt>
                <c:pt idx="934">
                  <c:v>41164</c:v>
                </c:pt>
                <c:pt idx="935">
                  <c:v>41165</c:v>
                </c:pt>
                <c:pt idx="936">
                  <c:v>41166</c:v>
                </c:pt>
                <c:pt idx="937">
                  <c:v>41169</c:v>
                </c:pt>
                <c:pt idx="938">
                  <c:v>41170</c:v>
                </c:pt>
                <c:pt idx="939">
                  <c:v>41171</c:v>
                </c:pt>
                <c:pt idx="940">
                  <c:v>41172</c:v>
                </c:pt>
                <c:pt idx="941">
                  <c:v>41173</c:v>
                </c:pt>
                <c:pt idx="942">
                  <c:v>41176</c:v>
                </c:pt>
                <c:pt idx="943">
                  <c:v>41177</c:v>
                </c:pt>
                <c:pt idx="944">
                  <c:v>41178</c:v>
                </c:pt>
                <c:pt idx="945">
                  <c:v>41179</c:v>
                </c:pt>
                <c:pt idx="946">
                  <c:v>41180</c:v>
                </c:pt>
                <c:pt idx="947">
                  <c:v>41183</c:v>
                </c:pt>
                <c:pt idx="948">
                  <c:v>41184</c:v>
                </c:pt>
                <c:pt idx="949">
                  <c:v>41185</c:v>
                </c:pt>
                <c:pt idx="950">
                  <c:v>41186</c:v>
                </c:pt>
                <c:pt idx="951">
                  <c:v>41187</c:v>
                </c:pt>
                <c:pt idx="952">
                  <c:v>41191</c:v>
                </c:pt>
                <c:pt idx="953">
                  <c:v>41192</c:v>
                </c:pt>
                <c:pt idx="954">
                  <c:v>41193</c:v>
                </c:pt>
                <c:pt idx="955">
                  <c:v>41194</c:v>
                </c:pt>
                <c:pt idx="956">
                  <c:v>41197</c:v>
                </c:pt>
                <c:pt idx="957">
                  <c:v>41198</c:v>
                </c:pt>
                <c:pt idx="958">
                  <c:v>41199</c:v>
                </c:pt>
                <c:pt idx="959">
                  <c:v>41200</c:v>
                </c:pt>
                <c:pt idx="960">
                  <c:v>41201</c:v>
                </c:pt>
                <c:pt idx="961">
                  <c:v>41204</c:v>
                </c:pt>
                <c:pt idx="962">
                  <c:v>41205</c:v>
                </c:pt>
                <c:pt idx="963">
                  <c:v>41206</c:v>
                </c:pt>
                <c:pt idx="964">
                  <c:v>41207</c:v>
                </c:pt>
                <c:pt idx="965">
                  <c:v>41208</c:v>
                </c:pt>
                <c:pt idx="966">
                  <c:v>41211</c:v>
                </c:pt>
                <c:pt idx="967">
                  <c:v>41213</c:v>
                </c:pt>
                <c:pt idx="968">
                  <c:v>41214</c:v>
                </c:pt>
                <c:pt idx="969">
                  <c:v>41215</c:v>
                </c:pt>
                <c:pt idx="970">
                  <c:v>41218</c:v>
                </c:pt>
                <c:pt idx="971">
                  <c:v>41219</c:v>
                </c:pt>
                <c:pt idx="972">
                  <c:v>41220</c:v>
                </c:pt>
                <c:pt idx="973">
                  <c:v>41221</c:v>
                </c:pt>
                <c:pt idx="974">
                  <c:v>41222</c:v>
                </c:pt>
                <c:pt idx="975">
                  <c:v>41226</c:v>
                </c:pt>
                <c:pt idx="976">
                  <c:v>41227</c:v>
                </c:pt>
                <c:pt idx="977">
                  <c:v>41228</c:v>
                </c:pt>
                <c:pt idx="978">
                  <c:v>41229</c:v>
                </c:pt>
                <c:pt idx="979">
                  <c:v>41232</c:v>
                </c:pt>
                <c:pt idx="980">
                  <c:v>41233</c:v>
                </c:pt>
                <c:pt idx="981">
                  <c:v>41234</c:v>
                </c:pt>
                <c:pt idx="982">
                  <c:v>41236</c:v>
                </c:pt>
                <c:pt idx="983">
                  <c:v>41239</c:v>
                </c:pt>
                <c:pt idx="984">
                  <c:v>41240</c:v>
                </c:pt>
                <c:pt idx="985">
                  <c:v>41241</c:v>
                </c:pt>
                <c:pt idx="986">
                  <c:v>41242</c:v>
                </c:pt>
                <c:pt idx="987">
                  <c:v>41243</c:v>
                </c:pt>
                <c:pt idx="988">
                  <c:v>41246</c:v>
                </c:pt>
                <c:pt idx="989">
                  <c:v>41247</c:v>
                </c:pt>
                <c:pt idx="990">
                  <c:v>41248</c:v>
                </c:pt>
                <c:pt idx="991">
                  <c:v>41249</c:v>
                </c:pt>
                <c:pt idx="992">
                  <c:v>41250</c:v>
                </c:pt>
                <c:pt idx="993">
                  <c:v>41253</c:v>
                </c:pt>
                <c:pt idx="994">
                  <c:v>41254</c:v>
                </c:pt>
                <c:pt idx="995">
                  <c:v>41255</c:v>
                </c:pt>
                <c:pt idx="996">
                  <c:v>41256</c:v>
                </c:pt>
                <c:pt idx="997">
                  <c:v>41257</c:v>
                </c:pt>
                <c:pt idx="998">
                  <c:v>41260</c:v>
                </c:pt>
                <c:pt idx="999">
                  <c:v>41261</c:v>
                </c:pt>
                <c:pt idx="1000">
                  <c:v>41262</c:v>
                </c:pt>
                <c:pt idx="1001">
                  <c:v>41263</c:v>
                </c:pt>
                <c:pt idx="1002">
                  <c:v>41264</c:v>
                </c:pt>
                <c:pt idx="1003">
                  <c:v>41267</c:v>
                </c:pt>
                <c:pt idx="1004">
                  <c:v>41269</c:v>
                </c:pt>
                <c:pt idx="1005">
                  <c:v>41270</c:v>
                </c:pt>
                <c:pt idx="1006">
                  <c:v>41271</c:v>
                </c:pt>
                <c:pt idx="1007">
                  <c:v>41274</c:v>
                </c:pt>
                <c:pt idx="1008">
                  <c:v>41276</c:v>
                </c:pt>
                <c:pt idx="1009">
                  <c:v>41277</c:v>
                </c:pt>
                <c:pt idx="1010">
                  <c:v>41278</c:v>
                </c:pt>
                <c:pt idx="1011">
                  <c:v>41281</c:v>
                </c:pt>
                <c:pt idx="1012">
                  <c:v>41282</c:v>
                </c:pt>
                <c:pt idx="1013">
                  <c:v>41283</c:v>
                </c:pt>
                <c:pt idx="1014">
                  <c:v>41284</c:v>
                </c:pt>
                <c:pt idx="1015">
                  <c:v>41285</c:v>
                </c:pt>
                <c:pt idx="1016">
                  <c:v>41288</c:v>
                </c:pt>
                <c:pt idx="1017">
                  <c:v>41289</c:v>
                </c:pt>
                <c:pt idx="1018">
                  <c:v>41290</c:v>
                </c:pt>
                <c:pt idx="1019">
                  <c:v>41291</c:v>
                </c:pt>
                <c:pt idx="1020">
                  <c:v>41292</c:v>
                </c:pt>
                <c:pt idx="1021">
                  <c:v>41296</c:v>
                </c:pt>
                <c:pt idx="1022">
                  <c:v>41297</c:v>
                </c:pt>
                <c:pt idx="1023">
                  <c:v>41298</c:v>
                </c:pt>
                <c:pt idx="1024">
                  <c:v>41299</c:v>
                </c:pt>
                <c:pt idx="1025">
                  <c:v>41302</c:v>
                </c:pt>
                <c:pt idx="1026">
                  <c:v>41303</c:v>
                </c:pt>
                <c:pt idx="1027">
                  <c:v>41304</c:v>
                </c:pt>
                <c:pt idx="1028">
                  <c:v>41305</c:v>
                </c:pt>
                <c:pt idx="1029">
                  <c:v>41306</c:v>
                </c:pt>
                <c:pt idx="1030">
                  <c:v>41309</c:v>
                </c:pt>
                <c:pt idx="1031">
                  <c:v>41310</c:v>
                </c:pt>
                <c:pt idx="1032">
                  <c:v>41311</c:v>
                </c:pt>
                <c:pt idx="1033">
                  <c:v>41312</c:v>
                </c:pt>
                <c:pt idx="1034">
                  <c:v>41313</c:v>
                </c:pt>
                <c:pt idx="1035">
                  <c:v>41316</c:v>
                </c:pt>
                <c:pt idx="1036">
                  <c:v>41317</c:v>
                </c:pt>
                <c:pt idx="1037">
                  <c:v>41318</c:v>
                </c:pt>
                <c:pt idx="1038">
                  <c:v>41319</c:v>
                </c:pt>
                <c:pt idx="1039">
                  <c:v>41320</c:v>
                </c:pt>
                <c:pt idx="1040">
                  <c:v>41324</c:v>
                </c:pt>
                <c:pt idx="1041">
                  <c:v>41325</c:v>
                </c:pt>
                <c:pt idx="1042">
                  <c:v>41326</c:v>
                </c:pt>
                <c:pt idx="1043">
                  <c:v>41327</c:v>
                </c:pt>
                <c:pt idx="1044">
                  <c:v>41330</c:v>
                </c:pt>
                <c:pt idx="1045">
                  <c:v>41331</c:v>
                </c:pt>
                <c:pt idx="1046">
                  <c:v>41332</c:v>
                </c:pt>
                <c:pt idx="1047">
                  <c:v>41333</c:v>
                </c:pt>
                <c:pt idx="1048">
                  <c:v>41334</c:v>
                </c:pt>
                <c:pt idx="1049">
                  <c:v>41337</c:v>
                </c:pt>
                <c:pt idx="1050">
                  <c:v>41338</c:v>
                </c:pt>
                <c:pt idx="1051">
                  <c:v>41339</c:v>
                </c:pt>
                <c:pt idx="1052">
                  <c:v>41340</c:v>
                </c:pt>
                <c:pt idx="1053">
                  <c:v>41341</c:v>
                </c:pt>
                <c:pt idx="1054">
                  <c:v>41344</c:v>
                </c:pt>
                <c:pt idx="1055">
                  <c:v>41345</c:v>
                </c:pt>
                <c:pt idx="1056">
                  <c:v>41346</c:v>
                </c:pt>
                <c:pt idx="1057">
                  <c:v>41347</c:v>
                </c:pt>
                <c:pt idx="1058">
                  <c:v>41348</c:v>
                </c:pt>
                <c:pt idx="1059">
                  <c:v>41351</c:v>
                </c:pt>
                <c:pt idx="1060">
                  <c:v>41352</c:v>
                </c:pt>
                <c:pt idx="1061">
                  <c:v>41353</c:v>
                </c:pt>
                <c:pt idx="1062">
                  <c:v>41354</c:v>
                </c:pt>
                <c:pt idx="1063">
                  <c:v>41355</c:v>
                </c:pt>
                <c:pt idx="1064">
                  <c:v>41358</c:v>
                </c:pt>
                <c:pt idx="1065">
                  <c:v>41359</c:v>
                </c:pt>
                <c:pt idx="1066">
                  <c:v>41360</c:v>
                </c:pt>
                <c:pt idx="1067">
                  <c:v>41361</c:v>
                </c:pt>
                <c:pt idx="1068">
                  <c:v>41365</c:v>
                </c:pt>
                <c:pt idx="1069">
                  <c:v>41366</c:v>
                </c:pt>
                <c:pt idx="1070">
                  <c:v>41367</c:v>
                </c:pt>
                <c:pt idx="1071">
                  <c:v>41368</c:v>
                </c:pt>
                <c:pt idx="1072">
                  <c:v>41369</c:v>
                </c:pt>
                <c:pt idx="1073">
                  <c:v>41372</c:v>
                </c:pt>
                <c:pt idx="1074">
                  <c:v>41373</c:v>
                </c:pt>
                <c:pt idx="1075">
                  <c:v>41374</c:v>
                </c:pt>
                <c:pt idx="1076">
                  <c:v>41375</c:v>
                </c:pt>
                <c:pt idx="1077">
                  <c:v>41376</c:v>
                </c:pt>
                <c:pt idx="1078">
                  <c:v>41379</c:v>
                </c:pt>
                <c:pt idx="1079">
                  <c:v>41380</c:v>
                </c:pt>
                <c:pt idx="1080">
                  <c:v>41381</c:v>
                </c:pt>
                <c:pt idx="1081">
                  <c:v>41382</c:v>
                </c:pt>
                <c:pt idx="1082">
                  <c:v>41383</c:v>
                </c:pt>
                <c:pt idx="1083">
                  <c:v>41386</c:v>
                </c:pt>
                <c:pt idx="1084">
                  <c:v>41387</c:v>
                </c:pt>
                <c:pt idx="1085">
                  <c:v>41388</c:v>
                </c:pt>
                <c:pt idx="1086">
                  <c:v>41389</c:v>
                </c:pt>
                <c:pt idx="1087">
                  <c:v>41390</c:v>
                </c:pt>
                <c:pt idx="1088">
                  <c:v>41393</c:v>
                </c:pt>
                <c:pt idx="1089">
                  <c:v>41394</c:v>
                </c:pt>
                <c:pt idx="1090">
                  <c:v>41395</c:v>
                </c:pt>
                <c:pt idx="1091">
                  <c:v>41396</c:v>
                </c:pt>
                <c:pt idx="1092">
                  <c:v>41397</c:v>
                </c:pt>
                <c:pt idx="1093">
                  <c:v>41400</c:v>
                </c:pt>
                <c:pt idx="1094">
                  <c:v>41401</c:v>
                </c:pt>
                <c:pt idx="1095">
                  <c:v>41402</c:v>
                </c:pt>
                <c:pt idx="1096">
                  <c:v>41403</c:v>
                </c:pt>
                <c:pt idx="1097">
                  <c:v>41404</c:v>
                </c:pt>
                <c:pt idx="1098">
                  <c:v>41407</c:v>
                </c:pt>
                <c:pt idx="1099">
                  <c:v>41408</c:v>
                </c:pt>
                <c:pt idx="1100">
                  <c:v>41409</c:v>
                </c:pt>
                <c:pt idx="1101">
                  <c:v>41410</c:v>
                </c:pt>
                <c:pt idx="1102">
                  <c:v>41411</c:v>
                </c:pt>
                <c:pt idx="1103">
                  <c:v>41414</c:v>
                </c:pt>
                <c:pt idx="1104">
                  <c:v>41415</c:v>
                </c:pt>
                <c:pt idx="1105">
                  <c:v>41416</c:v>
                </c:pt>
                <c:pt idx="1106">
                  <c:v>41417</c:v>
                </c:pt>
                <c:pt idx="1107">
                  <c:v>41418</c:v>
                </c:pt>
                <c:pt idx="1108">
                  <c:v>41422</c:v>
                </c:pt>
                <c:pt idx="1109">
                  <c:v>41423</c:v>
                </c:pt>
                <c:pt idx="1110">
                  <c:v>41424</c:v>
                </c:pt>
                <c:pt idx="1111">
                  <c:v>41425</c:v>
                </c:pt>
                <c:pt idx="1112">
                  <c:v>41428</c:v>
                </c:pt>
                <c:pt idx="1113">
                  <c:v>41429</c:v>
                </c:pt>
                <c:pt idx="1114">
                  <c:v>41430</c:v>
                </c:pt>
                <c:pt idx="1115">
                  <c:v>41431</c:v>
                </c:pt>
                <c:pt idx="1116">
                  <c:v>41432</c:v>
                </c:pt>
                <c:pt idx="1117">
                  <c:v>41435</c:v>
                </c:pt>
                <c:pt idx="1118">
                  <c:v>41436</c:v>
                </c:pt>
                <c:pt idx="1119">
                  <c:v>41437</c:v>
                </c:pt>
                <c:pt idx="1120">
                  <c:v>41438</c:v>
                </c:pt>
                <c:pt idx="1121">
                  <c:v>41439</c:v>
                </c:pt>
                <c:pt idx="1122">
                  <c:v>41442</c:v>
                </c:pt>
                <c:pt idx="1123">
                  <c:v>41443</c:v>
                </c:pt>
                <c:pt idx="1124">
                  <c:v>41444</c:v>
                </c:pt>
                <c:pt idx="1125">
                  <c:v>41445</c:v>
                </c:pt>
                <c:pt idx="1126">
                  <c:v>41446</c:v>
                </c:pt>
                <c:pt idx="1127">
                  <c:v>41449</c:v>
                </c:pt>
                <c:pt idx="1128">
                  <c:v>41450</c:v>
                </c:pt>
                <c:pt idx="1129">
                  <c:v>41451</c:v>
                </c:pt>
                <c:pt idx="1130">
                  <c:v>41452</c:v>
                </c:pt>
                <c:pt idx="1131">
                  <c:v>41453</c:v>
                </c:pt>
                <c:pt idx="1132">
                  <c:v>41456</c:v>
                </c:pt>
                <c:pt idx="1133">
                  <c:v>41457</c:v>
                </c:pt>
                <c:pt idx="1134">
                  <c:v>41458</c:v>
                </c:pt>
                <c:pt idx="1135">
                  <c:v>41460</c:v>
                </c:pt>
                <c:pt idx="1136">
                  <c:v>41463</c:v>
                </c:pt>
                <c:pt idx="1137">
                  <c:v>41464</c:v>
                </c:pt>
                <c:pt idx="1138">
                  <c:v>41465</c:v>
                </c:pt>
                <c:pt idx="1139">
                  <c:v>41466</c:v>
                </c:pt>
                <c:pt idx="1140">
                  <c:v>41467</c:v>
                </c:pt>
                <c:pt idx="1141">
                  <c:v>41470</c:v>
                </c:pt>
                <c:pt idx="1142">
                  <c:v>41471</c:v>
                </c:pt>
                <c:pt idx="1143">
                  <c:v>41472</c:v>
                </c:pt>
                <c:pt idx="1144">
                  <c:v>41473</c:v>
                </c:pt>
                <c:pt idx="1145">
                  <c:v>41474</c:v>
                </c:pt>
                <c:pt idx="1146">
                  <c:v>41477</c:v>
                </c:pt>
                <c:pt idx="1147">
                  <c:v>41478</c:v>
                </c:pt>
                <c:pt idx="1148">
                  <c:v>41479</c:v>
                </c:pt>
                <c:pt idx="1149">
                  <c:v>41480</c:v>
                </c:pt>
                <c:pt idx="1150">
                  <c:v>41481</c:v>
                </c:pt>
                <c:pt idx="1151">
                  <c:v>41484</c:v>
                </c:pt>
                <c:pt idx="1152">
                  <c:v>41485</c:v>
                </c:pt>
                <c:pt idx="1153">
                  <c:v>41486</c:v>
                </c:pt>
                <c:pt idx="1154">
                  <c:v>41487</c:v>
                </c:pt>
                <c:pt idx="1155">
                  <c:v>41488</c:v>
                </c:pt>
                <c:pt idx="1156">
                  <c:v>41491</c:v>
                </c:pt>
                <c:pt idx="1157">
                  <c:v>41492</c:v>
                </c:pt>
                <c:pt idx="1158">
                  <c:v>41493</c:v>
                </c:pt>
                <c:pt idx="1159">
                  <c:v>41494</c:v>
                </c:pt>
                <c:pt idx="1160">
                  <c:v>41495</c:v>
                </c:pt>
                <c:pt idx="1161">
                  <c:v>41498</c:v>
                </c:pt>
                <c:pt idx="1162">
                  <c:v>41499</c:v>
                </c:pt>
                <c:pt idx="1163">
                  <c:v>41500</c:v>
                </c:pt>
                <c:pt idx="1164">
                  <c:v>41501</c:v>
                </c:pt>
                <c:pt idx="1165">
                  <c:v>41502</c:v>
                </c:pt>
                <c:pt idx="1166">
                  <c:v>41505</c:v>
                </c:pt>
                <c:pt idx="1167">
                  <c:v>41506</c:v>
                </c:pt>
                <c:pt idx="1168">
                  <c:v>41507</c:v>
                </c:pt>
                <c:pt idx="1169">
                  <c:v>41508</c:v>
                </c:pt>
                <c:pt idx="1170">
                  <c:v>41509</c:v>
                </c:pt>
                <c:pt idx="1171">
                  <c:v>41512</c:v>
                </c:pt>
                <c:pt idx="1172">
                  <c:v>41513</c:v>
                </c:pt>
                <c:pt idx="1173">
                  <c:v>41514</c:v>
                </c:pt>
                <c:pt idx="1174">
                  <c:v>41515</c:v>
                </c:pt>
                <c:pt idx="1175">
                  <c:v>41516</c:v>
                </c:pt>
                <c:pt idx="1176">
                  <c:v>41520</c:v>
                </c:pt>
                <c:pt idx="1177">
                  <c:v>41521</c:v>
                </c:pt>
                <c:pt idx="1178">
                  <c:v>41522</c:v>
                </c:pt>
                <c:pt idx="1179">
                  <c:v>41523</c:v>
                </c:pt>
                <c:pt idx="1180">
                  <c:v>41526</c:v>
                </c:pt>
                <c:pt idx="1181">
                  <c:v>41527</c:v>
                </c:pt>
                <c:pt idx="1182">
                  <c:v>41528</c:v>
                </c:pt>
                <c:pt idx="1183">
                  <c:v>41529</c:v>
                </c:pt>
                <c:pt idx="1184">
                  <c:v>41530</c:v>
                </c:pt>
                <c:pt idx="1185">
                  <c:v>41533</c:v>
                </c:pt>
                <c:pt idx="1186">
                  <c:v>41534</c:v>
                </c:pt>
                <c:pt idx="1187">
                  <c:v>41535</c:v>
                </c:pt>
                <c:pt idx="1188">
                  <c:v>41536</c:v>
                </c:pt>
                <c:pt idx="1189">
                  <c:v>41537</c:v>
                </c:pt>
                <c:pt idx="1190">
                  <c:v>41540</c:v>
                </c:pt>
                <c:pt idx="1191">
                  <c:v>41541</c:v>
                </c:pt>
                <c:pt idx="1192">
                  <c:v>41542</c:v>
                </c:pt>
                <c:pt idx="1193">
                  <c:v>41543</c:v>
                </c:pt>
                <c:pt idx="1194">
                  <c:v>41544</c:v>
                </c:pt>
                <c:pt idx="1195">
                  <c:v>41547</c:v>
                </c:pt>
                <c:pt idx="1196">
                  <c:v>41548</c:v>
                </c:pt>
                <c:pt idx="1197">
                  <c:v>41549</c:v>
                </c:pt>
                <c:pt idx="1198">
                  <c:v>41550</c:v>
                </c:pt>
                <c:pt idx="1199">
                  <c:v>41551</c:v>
                </c:pt>
                <c:pt idx="1200">
                  <c:v>41554</c:v>
                </c:pt>
                <c:pt idx="1201">
                  <c:v>41555</c:v>
                </c:pt>
                <c:pt idx="1202">
                  <c:v>41556</c:v>
                </c:pt>
                <c:pt idx="1203">
                  <c:v>41557</c:v>
                </c:pt>
                <c:pt idx="1204">
                  <c:v>41558</c:v>
                </c:pt>
                <c:pt idx="1205">
                  <c:v>41564</c:v>
                </c:pt>
                <c:pt idx="1206">
                  <c:v>41571</c:v>
                </c:pt>
                <c:pt idx="1207">
                  <c:v>41578</c:v>
                </c:pt>
                <c:pt idx="1208">
                  <c:v>41585</c:v>
                </c:pt>
                <c:pt idx="1209">
                  <c:v>41592</c:v>
                </c:pt>
                <c:pt idx="1210">
                  <c:v>41599</c:v>
                </c:pt>
                <c:pt idx="1211">
                  <c:v>41605</c:v>
                </c:pt>
                <c:pt idx="1212">
                  <c:v>41613</c:v>
                </c:pt>
                <c:pt idx="1213">
                  <c:v>41620</c:v>
                </c:pt>
                <c:pt idx="1214">
                  <c:v>41627</c:v>
                </c:pt>
                <c:pt idx="1215">
                  <c:v>41634</c:v>
                </c:pt>
                <c:pt idx="1216">
                  <c:v>41642</c:v>
                </c:pt>
                <c:pt idx="1217">
                  <c:v>41648</c:v>
                </c:pt>
                <c:pt idx="1218">
                  <c:v>41655</c:v>
                </c:pt>
                <c:pt idx="1219">
                  <c:v>41662</c:v>
                </c:pt>
                <c:pt idx="1220">
                  <c:v>41669</c:v>
                </c:pt>
                <c:pt idx="1221">
                  <c:v>41676</c:v>
                </c:pt>
                <c:pt idx="1222">
                  <c:v>41683</c:v>
                </c:pt>
                <c:pt idx="1223">
                  <c:v>41690</c:v>
                </c:pt>
                <c:pt idx="1224">
                  <c:v>41697</c:v>
                </c:pt>
                <c:pt idx="1225">
                  <c:v>41704</c:v>
                </c:pt>
                <c:pt idx="1226">
                  <c:v>41711</c:v>
                </c:pt>
                <c:pt idx="1227">
                  <c:v>41718</c:v>
                </c:pt>
                <c:pt idx="1228">
                  <c:v>41725</c:v>
                </c:pt>
                <c:pt idx="1229">
                  <c:v>41732</c:v>
                </c:pt>
                <c:pt idx="1230">
                  <c:v>41739</c:v>
                </c:pt>
                <c:pt idx="1231">
                  <c:v>41746</c:v>
                </c:pt>
                <c:pt idx="1232">
                  <c:v>41753</c:v>
                </c:pt>
                <c:pt idx="1233">
                  <c:v>41760</c:v>
                </c:pt>
                <c:pt idx="1234">
                  <c:v>41767</c:v>
                </c:pt>
                <c:pt idx="1235">
                  <c:v>41774</c:v>
                </c:pt>
                <c:pt idx="1236">
                  <c:v>41781</c:v>
                </c:pt>
                <c:pt idx="1237">
                  <c:v>41788</c:v>
                </c:pt>
                <c:pt idx="1238">
                  <c:v>41795</c:v>
                </c:pt>
                <c:pt idx="1239">
                  <c:v>41802</c:v>
                </c:pt>
                <c:pt idx="1240">
                  <c:v>41809</c:v>
                </c:pt>
                <c:pt idx="1241">
                  <c:v>41816</c:v>
                </c:pt>
                <c:pt idx="1242">
                  <c:v>41822</c:v>
                </c:pt>
                <c:pt idx="1243">
                  <c:v>41830</c:v>
                </c:pt>
                <c:pt idx="1244">
                  <c:v>41837</c:v>
                </c:pt>
                <c:pt idx="1245">
                  <c:v>41844</c:v>
                </c:pt>
                <c:pt idx="1246">
                  <c:v>41851</c:v>
                </c:pt>
                <c:pt idx="1247">
                  <c:v>41858</c:v>
                </c:pt>
                <c:pt idx="1248">
                  <c:v>41865</c:v>
                </c:pt>
                <c:pt idx="1249">
                  <c:v>41872</c:v>
                </c:pt>
                <c:pt idx="1250">
                  <c:v>41879</c:v>
                </c:pt>
                <c:pt idx="1251">
                  <c:v>41886</c:v>
                </c:pt>
                <c:pt idx="1252">
                  <c:v>41893</c:v>
                </c:pt>
                <c:pt idx="1253">
                  <c:v>41900</c:v>
                </c:pt>
                <c:pt idx="1254">
                  <c:v>41907</c:v>
                </c:pt>
                <c:pt idx="1255">
                  <c:v>41914</c:v>
                </c:pt>
                <c:pt idx="1256">
                  <c:v>41921</c:v>
                </c:pt>
                <c:pt idx="1257">
                  <c:v>41928</c:v>
                </c:pt>
                <c:pt idx="1258">
                  <c:v>41935</c:v>
                </c:pt>
                <c:pt idx="1259">
                  <c:v>41942</c:v>
                </c:pt>
                <c:pt idx="1260">
                  <c:v>41949</c:v>
                </c:pt>
              </c:numCache>
            </c:numRef>
          </c:cat>
          <c:val>
            <c:numRef>
              <c:f>Sheet2!$C$409:$C$1669</c:f>
              <c:numCache>
                <c:formatCode>0.00</c:formatCode>
                <c:ptCount val="1261"/>
                <c:pt idx="0">
                  <c:v>5.2400000000000009E-2</c:v>
                </c:pt>
                <c:pt idx="1">
                  <c:v>5.2400000000000009E-2</c:v>
                </c:pt>
                <c:pt idx="2">
                  <c:v>5.2400000000000009E-2</c:v>
                </c:pt>
                <c:pt idx="3">
                  <c:v>5.2400000000000009E-2</c:v>
                </c:pt>
                <c:pt idx="4">
                  <c:v>5.2400000000000009E-2</c:v>
                </c:pt>
                <c:pt idx="5">
                  <c:v>5.0200000000000002E-2</c:v>
                </c:pt>
                <c:pt idx="6">
                  <c:v>5.0200000000000002E-2</c:v>
                </c:pt>
                <c:pt idx="7">
                  <c:v>5.0200000000000002E-2</c:v>
                </c:pt>
                <c:pt idx="8">
                  <c:v>5.0200000000000002E-2</c:v>
                </c:pt>
                <c:pt idx="9">
                  <c:v>5.0200000000000002E-2</c:v>
                </c:pt>
                <c:pt idx="10">
                  <c:v>4.8000000000000001E-2</c:v>
                </c:pt>
                <c:pt idx="11">
                  <c:v>4.8000000000000001E-2</c:v>
                </c:pt>
                <c:pt idx="12">
                  <c:v>4.8000000000000001E-2</c:v>
                </c:pt>
                <c:pt idx="13">
                  <c:v>4.8000000000000001E-2</c:v>
                </c:pt>
                <c:pt idx="14">
                  <c:v>4.8000000000000001E-2</c:v>
                </c:pt>
                <c:pt idx="15">
                  <c:v>5.1299999999999998E-2</c:v>
                </c:pt>
                <c:pt idx="16">
                  <c:v>5.1299999999999998E-2</c:v>
                </c:pt>
                <c:pt idx="17">
                  <c:v>5.1299999999999998E-2</c:v>
                </c:pt>
                <c:pt idx="18">
                  <c:v>5.1299999999999998E-2</c:v>
                </c:pt>
                <c:pt idx="19">
                  <c:v>5.1299999999999998E-2</c:v>
                </c:pt>
                <c:pt idx="20">
                  <c:v>5.16E-2</c:v>
                </c:pt>
                <c:pt idx="21">
                  <c:v>5.16E-2</c:v>
                </c:pt>
                <c:pt idx="22">
                  <c:v>4.9600000000000005E-2</c:v>
                </c:pt>
                <c:pt idx="23">
                  <c:v>4.9600000000000005E-2</c:v>
                </c:pt>
                <c:pt idx="24">
                  <c:v>4.9600000000000005E-2</c:v>
                </c:pt>
                <c:pt idx="25">
                  <c:v>4.9600000000000005E-2</c:v>
                </c:pt>
                <c:pt idx="26">
                  <c:v>4.9600000000000005E-2</c:v>
                </c:pt>
                <c:pt idx="27">
                  <c:v>4.8899999999999999E-2</c:v>
                </c:pt>
                <c:pt idx="28">
                  <c:v>4.8899999999999999E-2</c:v>
                </c:pt>
                <c:pt idx="29">
                  <c:v>4.8899999999999999E-2</c:v>
                </c:pt>
                <c:pt idx="30">
                  <c:v>4.8899999999999999E-2</c:v>
                </c:pt>
                <c:pt idx="31">
                  <c:v>4.8899999999999999E-2</c:v>
                </c:pt>
                <c:pt idx="32">
                  <c:v>4.8899999999999999E-2</c:v>
                </c:pt>
                <c:pt idx="33">
                  <c:v>4.8899999999999999E-2</c:v>
                </c:pt>
                <c:pt idx="34">
                  <c:v>4.8899999999999999E-2</c:v>
                </c:pt>
                <c:pt idx="35">
                  <c:v>4.8899999999999999E-2</c:v>
                </c:pt>
                <c:pt idx="36">
                  <c:v>4.8899999999999999E-2</c:v>
                </c:pt>
                <c:pt idx="37">
                  <c:v>4.8700000000000007E-2</c:v>
                </c:pt>
                <c:pt idx="38">
                  <c:v>4.8700000000000007E-2</c:v>
                </c:pt>
                <c:pt idx="39">
                  <c:v>4.8700000000000007E-2</c:v>
                </c:pt>
                <c:pt idx="40">
                  <c:v>4.8700000000000007E-2</c:v>
                </c:pt>
                <c:pt idx="41">
                  <c:v>4.8700000000000007E-2</c:v>
                </c:pt>
                <c:pt idx="42">
                  <c:v>4.9600000000000005E-2</c:v>
                </c:pt>
                <c:pt idx="43">
                  <c:v>4.9600000000000005E-2</c:v>
                </c:pt>
                <c:pt idx="44">
                  <c:v>4.9600000000000005E-2</c:v>
                </c:pt>
                <c:pt idx="45">
                  <c:v>4.9600000000000005E-2</c:v>
                </c:pt>
                <c:pt idx="46">
                  <c:v>5.0300000000000011E-2</c:v>
                </c:pt>
                <c:pt idx="47">
                  <c:v>5.0300000000000011E-2</c:v>
                </c:pt>
                <c:pt idx="48">
                  <c:v>5.0300000000000011E-2</c:v>
                </c:pt>
                <c:pt idx="49">
                  <c:v>5.0300000000000011E-2</c:v>
                </c:pt>
                <c:pt idx="50">
                  <c:v>5.0300000000000011E-2</c:v>
                </c:pt>
                <c:pt idx="51">
                  <c:v>4.9800000000000011E-2</c:v>
                </c:pt>
                <c:pt idx="52">
                  <c:v>4.9800000000000011E-2</c:v>
                </c:pt>
                <c:pt idx="53">
                  <c:v>4.9800000000000011E-2</c:v>
                </c:pt>
                <c:pt idx="54">
                  <c:v>4.9800000000000011E-2</c:v>
                </c:pt>
                <c:pt idx="55">
                  <c:v>0.05</c:v>
                </c:pt>
                <c:pt idx="56">
                  <c:v>0.05</c:v>
                </c:pt>
                <c:pt idx="57">
                  <c:v>0.05</c:v>
                </c:pt>
                <c:pt idx="58">
                  <c:v>0.05</c:v>
                </c:pt>
                <c:pt idx="59">
                  <c:v>0.05</c:v>
                </c:pt>
                <c:pt idx="60">
                  <c:v>4.9200000000000008E-2</c:v>
                </c:pt>
                <c:pt idx="61">
                  <c:v>4.9200000000000008E-2</c:v>
                </c:pt>
                <c:pt idx="62">
                  <c:v>4.9200000000000008E-2</c:v>
                </c:pt>
                <c:pt idx="63">
                  <c:v>4.9200000000000008E-2</c:v>
                </c:pt>
                <c:pt idx="64">
                  <c:v>4.9200000000000008E-2</c:v>
                </c:pt>
                <c:pt idx="65">
                  <c:v>4.9200000000000008E-2</c:v>
                </c:pt>
                <c:pt idx="66">
                  <c:v>4.9200000000000008E-2</c:v>
                </c:pt>
                <c:pt idx="67">
                  <c:v>4.9200000000000008E-2</c:v>
                </c:pt>
                <c:pt idx="68">
                  <c:v>4.9200000000000008E-2</c:v>
                </c:pt>
                <c:pt idx="69">
                  <c:v>4.9200000000000008E-2</c:v>
                </c:pt>
                <c:pt idx="70">
                  <c:v>4.9200000000000008E-2</c:v>
                </c:pt>
                <c:pt idx="71">
                  <c:v>4.7800000000000009E-2</c:v>
                </c:pt>
                <c:pt idx="72">
                  <c:v>4.7800000000000009E-2</c:v>
                </c:pt>
                <c:pt idx="73">
                  <c:v>4.7800000000000009E-2</c:v>
                </c:pt>
                <c:pt idx="74">
                  <c:v>4.7800000000000009E-2</c:v>
                </c:pt>
                <c:pt idx="75">
                  <c:v>4.5700000000000018E-2</c:v>
                </c:pt>
                <c:pt idx="76">
                  <c:v>4.5700000000000018E-2</c:v>
                </c:pt>
                <c:pt idx="77">
                  <c:v>4.5700000000000018E-2</c:v>
                </c:pt>
                <c:pt idx="78">
                  <c:v>4.5700000000000018E-2</c:v>
                </c:pt>
                <c:pt idx="79">
                  <c:v>4.5700000000000018E-2</c:v>
                </c:pt>
                <c:pt idx="80">
                  <c:v>4.7000000000000007E-2</c:v>
                </c:pt>
                <c:pt idx="81">
                  <c:v>4.7000000000000007E-2</c:v>
                </c:pt>
                <c:pt idx="82">
                  <c:v>4.7000000000000007E-2</c:v>
                </c:pt>
                <c:pt idx="83">
                  <c:v>4.7000000000000007E-2</c:v>
                </c:pt>
                <c:pt idx="84">
                  <c:v>4.7000000000000007E-2</c:v>
                </c:pt>
                <c:pt idx="85">
                  <c:v>4.6300000000000001E-2</c:v>
                </c:pt>
                <c:pt idx="86">
                  <c:v>4.6300000000000001E-2</c:v>
                </c:pt>
                <c:pt idx="87">
                  <c:v>4.6300000000000001E-2</c:v>
                </c:pt>
                <c:pt idx="88">
                  <c:v>4.6300000000000001E-2</c:v>
                </c:pt>
                <c:pt idx="89">
                  <c:v>4.6300000000000001E-2</c:v>
                </c:pt>
                <c:pt idx="90">
                  <c:v>4.5400000000000003E-2</c:v>
                </c:pt>
                <c:pt idx="91">
                  <c:v>4.5400000000000003E-2</c:v>
                </c:pt>
                <c:pt idx="92">
                  <c:v>4.5400000000000003E-2</c:v>
                </c:pt>
                <c:pt idx="93">
                  <c:v>4.5400000000000003E-2</c:v>
                </c:pt>
                <c:pt idx="94">
                  <c:v>4.5400000000000003E-2</c:v>
                </c:pt>
                <c:pt idx="95">
                  <c:v>4.4400000000000009E-2</c:v>
                </c:pt>
                <c:pt idx="96">
                  <c:v>4.4400000000000009E-2</c:v>
                </c:pt>
                <c:pt idx="97">
                  <c:v>4.4400000000000009E-2</c:v>
                </c:pt>
                <c:pt idx="98">
                  <c:v>4.4400000000000009E-2</c:v>
                </c:pt>
                <c:pt idx="99">
                  <c:v>4.4400000000000009E-2</c:v>
                </c:pt>
                <c:pt idx="100">
                  <c:v>4.6100000000000002E-2</c:v>
                </c:pt>
                <c:pt idx="101">
                  <c:v>4.6100000000000002E-2</c:v>
                </c:pt>
                <c:pt idx="102">
                  <c:v>4.6100000000000002E-2</c:v>
                </c:pt>
                <c:pt idx="103">
                  <c:v>4.6100000000000002E-2</c:v>
                </c:pt>
                <c:pt idx="104">
                  <c:v>4.6100000000000002E-2</c:v>
                </c:pt>
                <c:pt idx="105">
                  <c:v>4.7100000000000003E-2</c:v>
                </c:pt>
                <c:pt idx="106">
                  <c:v>4.7100000000000003E-2</c:v>
                </c:pt>
                <c:pt idx="107">
                  <c:v>4.7100000000000003E-2</c:v>
                </c:pt>
                <c:pt idx="108">
                  <c:v>4.7100000000000003E-2</c:v>
                </c:pt>
                <c:pt idx="109">
                  <c:v>4.7100000000000003E-2</c:v>
                </c:pt>
                <c:pt idx="110">
                  <c:v>4.8599999999999997E-2</c:v>
                </c:pt>
                <c:pt idx="111">
                  <c:v>4.8599999999999997E-2</c:v>
                </c:pt>
                <c:pt idx="112">
                  <c:v>4.8599999999999997E-2</c:v>
                </c:pt>
                <c:pt idx="113">
                  <c:v>4.8599999999999997E-2</c:v>
                </c:pt>
                <c:pt idx="114">
                  <c:v>4.8599999999999997E-2</c:v>
                </c:pt>
                <c:pt idx="115">
                  <c:v>4.8599999999999997E-2</c:v>
                </c:pt>
                <c:pt idx="116">
                  <c:v>4.8599999999999997E-2</c:v>
                </c:pt>
                <c:pt idx="117">
                  <c:v>4.8599999999999997E-2</c:v>
                </c:pt>
                <c:pt idx="118">
                  <c:v>4.8599999999999997E-2</c:v>
                </c:pt>
                <c:pt idx="119">
                  <c:v>4.8599999999999997E-2</c:v>
                </c:pt>
                <c:pt idx="120">
                  <c:v>4.8599999999999997E-2</c:v>
                </c:pt>
                <c:pt idx="121">
                  <c:v>4.8599999999999997E-2</c:v>
                </c:pt>
                <c:pt idx="122">
                  <c:v>4.8599999999999997E-2</c:v>
                </c:pt>
                <c:pt idx="123">
                  <c:v>4.8599999999999997E-2</c:v>
                </c:pt>
                <c:pt idx="124">
                  <c:v>4.8599999999999997E-2</c:v>
                </c:pt>
                <c:pt idx="125">
                  <c:v>4.7900000000000005E-2</c:v>
                </c:pt>
                <c:pt idx="126">
                  <c:v>4.7900000000000005E-2</c:v>
                </c:pt>
                <c:pt idx="127">
                  <c:v>4.7900000000000005E-2</c:v>
                </c:pt>
                <c:pt idx="128">
                  <c:v>4.7900000000000005E-2</c:v>
                </c:pt>
                <c:pt idx="129">
                  <c:v>4.8100000000000004E-2</c:v>
                </c:pt>
                <c:pt idx="130">
                  <c:v>4.8100000000000004E-2</c:v>
                </c:pt>
                <c:pt idx="131">
                  <c:v>4.8100000000000004E-2</c:v>
                </c:pt>
                <c:pt idx="132">
                  <c:v>4.8100000000000004E-2</c:v>
                </c:pt>
                <c:pt idx="133">
                  <c:v>4.8100000000000004E-2</c:v>
                </c:pt>
                <c:pt idx="134">
                  <c:v>4.7100000000000003E-2</c:v>
                </c:pt>
                <c:pt idx="135">
                  <c:v>4.7100000000000003E-2</c:v>
                </c:pt>
                <c:pt idx="136">
                  <c:v>4.7100000000000003E-2</c:v>
                </c:pt>
                <c:pt idx="137">
                  <c:v>4.7100000000000003E-2</c:v>
                </c:pt>
                <c:pt idx="138" formatCode="General">
                  <c:v>4.6799999999999994E-2</c:v>
                </c:pt>
                <c:pt idx="139" formatCode="General">
                  <c:v>4.6799999999999994E-2</c:v>
                </c:pt>
                <c:pt idx="140" formatCode="General">
                  <c:v>4.6799999999999994E-2</c:v>
                </c:pt>
                <c:pt idx="141" formatCode="General">
                  <c:v>4.6799999999999994E-2</c:v>
                </c:pt>
                <c:pt idx="142" formatCode="General">
                  <c:v>4.6799999999999994E-2</c:v>
                </c:pt>
                <c:pt idx="143" formatCode="General">
                  <c:v>4.6899999999999997E-2</c:v>
                </c:pt>
                <c:pt idx="144" formatCode="General">
                  <c:v>4.6899999999999997E-2</c:v>
                </c:pt>
                <c:pt idx="145" formatCode="General">
                  <c:v>4.6899999999999997E-2</c:v>
                </c:pt>
                <c:pt idx="146" formatCode="General">
                  <c:v>4.6899999999999997E-2</c:v>
                </c:pt>
                <c:pt idx="147" formatCode="General">
                  <c:v>4.6899999999999997E-2</c:v>
                </c:pt>
                <c:pt idx="148" formatCode="General">
                  <c:v>4.6899999999999997E-2</c:v>
                </c:pt>
                <c:pt idx="149" formatCode="General">
                  <c:v>4.6899999999999997E-2</c:v>
                </c:pt>
                <c:pt idx="150" formatCode="General">
                  <c:v>4.6899999999999997E-2</c:v>
                </c:pt>
                <c:pt idx="151" formatCode="General">
                  <c:v>4.6899999999999997E-2</c:v>
                </c:pt>
                <c:pt idx="152" formatCode="General">
                  <c:v>4.6899999999999997E-2</c:v>
                </c:pt>
                <c:pt idx="153" formatCode="General">
                  <c:v>4.6899999999999997E-2</c:v>
                </c:pt>
                <c:pt idx="154" formatCode="General">
                  <c:v>4.6500000000000007E-2</c:v>
                </c:pt>
                <c:pt idx="155" formatCode="General">
                  <c:v>4.6500000000000007E-2</c:v>
                </c:pt>
                <c:pt idx="156" formatCode="General">
                  <c:v>4.6500000000000007E-2</c:v>
                </c:pt>
                <c:pt idx="157" formatCode="General">
                  <c:v>4.6500000000000007E-2</c:v>
                </c:pt>
                <c:pt idx="158" formatCode="General">
                  <c:v>4.6500000000000007E-2</c:v>
                </c:pt>
                <c:pt idx="159" formatCode="General">
                  <c:v>4.6500000000000007E-2</c:v>
                </c:pt>
                <c:pt idx="160" formatCode="General">
                  <c:v>4.6500000000000007E-2</c:v>
                </c:pt>
                <c:pt idx="161" formatCode="General">
                  <c:v>4.6500000000000007E-2</c:v>
                </c:pt>
                <c:pt idx="162" formatCode="General">
                  <c:v>4.6500000000000007E-2</c:v>
                </c:pt>
                <c:pt idx="163" formatCode="General">
                  <c:v>4.6500000000000007E-2</c:v>
                </c:pt>
                <c:pt idx="164" formatCode="General">
                  <c:v>4.5800000000000007E-2</c:v>
                </c:pt>
                <c:pt idx="165" formatCode="General">
                  <c:v>4.5800000000000007E-2</c:v>
                </c:pt>
                <c:pt idx="166" formatCode="General">
                  <c:v>4.5800000000000007E-2</c:v>
                </c:pt>
                <c:pt idx="167" formatCode="General">
                  <c:v>4.5800000000000007E-2</c:v>
                </c:pt>
                <c:pt idx="168" formatCode="General">
                  <c:v>4.5800000000000007E-2</c:v>
                </c:pt>
                <c:pt idx="169" formatCode="General">
                  <c:v>4.5300000000000007E-2</c:v>
                </c:pt>
                <c:pt idx="170" formatCode="General">
                  <c:v>4.5300000000000007E-2</c:v>
                </c:pt>
                <c:pt idx="171" formatCode="General">
                  <c:v>4.5300000000000007E-2</c:v>
                </c:pt>
                <c:pt idx="172" formatCode="General">
                  <c:v>4.5300000000000007E-2</c:v>
                </c:pt>
                <c:pt idx="173" formatCode="General">
                  <c:v>4.5300000000000007E-2</c:v>
                </c:pt>
                <c:pt idx="174" formatCode="General">
                  <c:v>4.3700000000000003E-2</c:v>
                </c:pt>
                <c:pt idx="175" formatCode="General">
                  <c:v>4.3700000000000003E-2</c:v>
                </c:pt>
                <c:pt idx="176" formatCode="General">
                  <c:v>4.3700000000000003E-2</c:v>
                </c:pt>
                <c:pt idx="177" formatCode="General">
                  <c:v>4.3700000000000003E-2</c:v>
                </c:pt>
                <c:pt idx="178" formatCode="General">
                  <c:v>4.3299999999999998E-2</c:v>
                </c:pt>
                <c:pt idx="179" formatCode="General">
                  <c:v>4.3299999999999998E-2</c:v>
                </c:pt>
                <c:pt idx="180">
                  <c:v>4.3299999999999998E-2</c:v>
                </c:pt>
                <c:pt idx="181">
                  <c:v>4.3299999999999998E-2</c:v>
                </c:pt>
                <c:pt idx="182">
                  <c:v>4.3299999999999998E-2</c:v>
                </c:pt>
                <c:pt idx="183">
                  <c:v>4.3299999999999998E-2</c:v>
                </c:pt>
                <c:pt idx="184">
                  <c:v>4.200000000000001E-2</c:v>
                </c:pt>
                <c:pt idx="185">
                  <c:v>4.200000000000001E-2</c:v>
                </c:pt>
                <c:pt idx="186">
                  <c:v>4.200000000000001E-2</c:v>
                </c:pt>
                <c:pt idx="187">
                  <c:v>4.200000000000001E-2</c:v>
                </c:pt>
                <c:pt idx="188">
                  <c:v>4.200000000000001E-2</c:v>
                </c:pt>
                <c:pt idx="189">
                  <c:v>4.0400000000000005E-2</c:v>
                </c:pt>
                <c:pt idx="190">
                  <c:v>4.0400000000000005E-2</c:v>
                </c:pt>
                <c:pt idx="191">
                  <c:v>4.0400000000000005E-2</c:v>
                </c:pt>
                <c:pt idx="192">
                  <c:v>4.0400000000000005E-2</c:v>
                </c:pt>
                <c:pt idx="193">
                  <c:v>4.0400000000000005E-2</c:v>
                </c:pt>
                <c:pt idx="194">
                  <c:v>3.9399999999999998E-2</c:v>
                </c:pt>
                <c:pt idx="195">
                  <c:v>3.9399999999999998E-2</c:v>
                </c:pt>
                <c:pt idx="196">
                  <c:v>3.9399999999999998E-2</c:v>
                </c:pt>
                <c:pt idx="197">
                  <c:v>3.9399999999999998E-2</c:v>
                </c:pt>
                <c:pt idx="198">
                  <c:v>3.9399999999999998E-2</c:v>
                </c:pt>
                <c:pt idx="199">
                  <c:v>4.0599999999999997E-2</c:v>
                </c:pt>
                <c:pt idx="200">
                  <c:v>4.0599999999999997E-2</c:v>
                </c:pt>
                <c:pt idx="201">
                  <c:v>4.0599999999999997E-2</c:v>
                </c:pt>
                <c:pt idx="202">
                  <c:v>4.0599999999999997E-2</c:v>
                </c:pt>
                <c:pt idx="203">
                  <c:v>4.3199999999999995E-2</c:v>
                </c:pt>
                <c:pt idx="204">
                  <c:v>4.3199999999999995E-2</c:v>
                </c:pt>
                <c:pt idx="205">
                  <c:v>4.3199999999999995E-2</c:v>
                </c:pt>
                <c:pt idx="206">
                  <c:v>4.3199999999999995E-2</c:v>
                </c:pt>
                <c:pt idx="207">
                  <c:v>4.3199999999999995E-2</c:v>
                </c:pt>
                <c:pt idx="208">
                  <c:v>4.3099999999999999E-2</c:v>
                </c:pt>
                <c:pt idx="209">
                  <c:v>4.3099999999999999E-2</c:v>
                </c:pt>
                <c:pt idx="210">
                  <c:v>4.3900000000000002E-2</c:v>
                </c:pt>
                <c:pt idx="211">
                  <c:v>4.3900000000000002E-2</c:v>
                </c:pt>
                <c:pt idx="212">
                  <c:v>4.3900000000000002E-2</c:v>
                </c:pt>
                <c:pt idx="213">
                  <c:v>4.3900000000000002E-2</c:v>
                </c:pt>
                <c:pt idx="214">
                  <c:v>4.3900000000000002E-2</c:v>
                </c:pt>
                <c:pt idx="215">
                  <c:v>4.3900000000000002E-2</c:v>
                </c:pt>
                <c:pt idx="216">
                  <c:v>4.3900000000000002E-2</c:v>
                </c:pt>
                <c:pt idx="217">
                  <c:v>4.3900000000000002E-2</c:v>
                </c:pt>
                <c:pt idx="218">
                  <c:v>4.4100000000000007E-2</c:v>
                </c:pt>
                <c:pt idx="219">
                  <c:v>4.4100000000000007E-2</c:v>
                </c:pt>
                <c:pt idx="220">
                  <c:v>4.4100000000000007E-2</c:v>
                </c:pt>
                <c:pt idx="221">
                  <c:v>4.4100000000000007E-2</c:v>
                </c:pt>
                <c:pt idx="222">
                  <c:v>4.4100000000000007E-2</c:v>
                </c:pt>
                <c:pt idx="223">
                  <c:v>4.4000000000000011E-2</c:v>
                </c:pt>
                <c:pt idx="224">
                  <c:v>4.4000000000000011E-2</c:v>
                </c:pt>
                <c:pt idx="225">
                  <c:v>4.4000000000000011E-2</c:v>
                </c:pt>
                <c:pt idx="226">
                  <c:v>4.4000000000000011E-2</c:v>
                </c:pt>
                <c:pt idx="227">
                  <c:v>4.4000000000000011E-2</c:v>
                </c:pt>
                <c:pt idx="228">
                  <c:v>4.3500000000000004E-2</c:v>
                </c:pt>
                <c:pt idx="229">
                  <c:v>4.3500000000000004E-2</c:v>
                </c:pt>
                <c:pt idx="230">
                  <c:v>4.3500000000000004E-2</c:v>
                </c:pt>
                <c:pt idx="231">
                  <c:v>4.3500000000000004E-2</c:v>
                </c:pt>
                <c:pt idx="232">
                  <c:v>4.3500000000000004E-2</c:v>
                </c:pt>
                <c:pt idx="233">
                  <c:v>4.3299999999999998E-2</c:v>
                </c:pt>
                <c:pt idx="234">
                  <c:v>4.3299999999999998E-2</c:v>
                </c:pt>
                <c:pt idx="235">
                  <c:v>4.3299999999999998E-2</c:v>
                </c:pt>
                <c:pt idx="236">
                  <c:v>4.3299999999999998E-2</c:v>
                </c:pt>
                <c:pt idx="237">
                  <c:v>4.2400000000000007E-2</c:v>
                </c:pt>
                <c:pt idx="238">
                  <c:v>4.2400000000000007E-2</c:v>
                </c:pt>
                <c:pt idx="239">
                  <c:v>4.2400000000000007E-2</c:v>
                </c:pt>
                <c:pt idx="240">
                  <c:v>4.2400000000000007E-2</c:v>
                </c:pt>
                <c:pt idx="241">
                  <c:v>4.2400000000000007E-2</c:v>
                </c:pt>
                <c:pt idx="242">
                  <c:v>4.1900000000000007E-2</c:v>
                </c:pt>
                <c:pt idx="243">
                  <c:v>4.1900000000000007E-2</c:v>
                </c:pt>
                <c:pt idx="244">
                  <c:v>4.1900000000000007E-2</c:v>
                </c:pt>
                <c:pt idx="245">
                  <c:v>4.1900000000000007E-2</c:v>
                </c:pt>
                <c:pt idx="246">
                  <c:v>4.1900000000000007E-2</c:v>
                </c:pt>
                <c:pt idx="247">
                  <c:v>4.1800000000000004E-2</c:v>
                </c:pt>
                <c:pt idx="248">
                  <c:v>4.1800000000000004E-2</c:v>
                </c:pt>
                <c:pt idx="249">
                  <c:v>4.1800000000000004E-2</c:v>
                </c:pt>
                <c:pt idx="250">
                  <c:v>4.1800000000000004E-2</c:v>
                </c:pt>
                <c:pt idx="251">
                  <c:v>4.2100000000000005E-2</c:v>
                </c:pt>
                <c:pt idx="252">
                  <c:v>4.2100000000000005E-2</c:v>
                </c:pt>
                <c:pt idx="253">
                  <c:v>4.2100000000000005E-2</c:v>
                </c:pt>
                <c:pt idx="254">
                  <c:v>4.2100000000000005E-2</c:v>
                </c:pt>
                <c:pt idx="255">
                  <c:v>4.2500000000000003E-2</c:v>
                </c:pt>
                <c:pt idx="256">
                  <c:v>4.2500000000000003E-2</c:v>
                </c:pt>
                <c:pt idx="257">
                  <c:v>4.2500000000000003E-2</c:v>
                </c:pt>
                <c:pt idx="258">
                  <c:v>4.2500000000000003E-2</c:v>
                </c:pt>
                <c:pt idx="259">
                  <c:v>4.2500000000000003E-2</c:v>
                </c:pt>
                <c:pt idx="260">
                  <c:v>4.3099999999999999E-2</c:v>
                </c:pt>
                <c:pt idx="261">
                  <c:v>4.3099999999999999E-2</c:v>
                </c:pt>
                <c:pt idx="262">
                  <c:v>4.3099999999999999E-2</c:v>
                </c:pt>
                <c:pt idx="263">
                  <c:v>4.3099999999999999E-2</c:v>
                </c:pt>
                <c:pt idx="264">
                  <c:v>4.3099999999999999E-2</c:v>
                </c:pt>
                <c:pt idx="265">
                  <c:v>4.3099999999999999E-2</c:v>
                </c:pt>
                <c:pt idx="266">
                  <c:v>4.3099999999999999E-2</c:v>
                </c:pt>
                <c:pt idx="267">
                  <c:v>4.3099999999999999E-2</c:v>
                </c:pt>
                <c:pt idx="268">
                  <c:v>4.3099999999999999E-2</c:v>
                </c:pt>
                <c:pt idx="269">
                  <c:v>4.3000000000000003E-2</c:v>
                </c:pt>
                <c:pt idx="270">
                  <c:v>4.3000000000000003E-2</c:v>
                </c:pt>
                <c:pt idx="271">
                  <c:v>4.3000000000000003E-2</c:v>
                </c:pt>
                <c:pt idx="272">
                  <c:v>4.3000000000000003E-2</c:v>
                </c:pt>
                <c:pt idx="273">
                  <c:v>4.3000000000000003E-2</c:v>
                </c:pt>
                <c:pt idx="274">
                  <c:v>4.3900000000000002E-2</c:v>
                </c:pt>
                <c:pt idx="275">
                  <c:v>4.3900000000000002E-2</c:v>
                </c:pt>
                <c:pt idx="276">
                  <c:v>4.3900000000000002E-2</c:v>
                </c:pt>
                <c:pt idx="277">
                  <c:v>4.3900000000000002E-2</c:v>
                </c:pt>
                <c:pt idx="278">
                  <c:v>4.3900000000000002E-2</c:v>
                </c:pt>
                <c:pt idx="279">
                  <c:v>4.36E-2</c:v>
                </c:pt>
                <c:pt idx="280">
                  <c:v>4.36E-2</c:v>
                </c:pt>
                <c:pt idx="281">
                  <c:v>4.36E-2</c:v>
                </c:pt>
                <c:pt idx="282">
                  <c:v>4.36E-2</c:v>
                </c:pt>
                <c:pt idx="283">
                  <c:v>4.36E-2</c:v>
                </c:pt>
                <c:pt idx="284">
                  <c:v>4.3400000000000001E-2</c:v>
                </c:pt>
                <c:pt idx="285">
                  <c:v>4.3400000000000001E-2</c:v>
                </c:pt>
                <c:pt idx="286">
                  <c:v>4.3400000000000001E-2</c:v>
                </c:pt>
                <c:pt idx="287">
                  <c:v>4.3400000000000001E-2</c:v>
                </c:pt>
                <c:pt idx="288">
                  <c:v>4.3800000000000006E-2</c:v>
                </c:pt>
                <c:pt idx="289">
                  <c:v>4.3800000000000006E-2</c:v>
                </c:pt>
                <c:pt idx="290">
                  <c:v>4.3800000000000006E-2</c:v>
                </c:pt>
                <c:pt idx="291">
                  <c:v>4.3800000000000006E-2</c:v>
                </c:pt>
                <c:pt idx="292">
                  <c:v>4.3800000000000006E-2</c:v>
                </c:pt>
                <c:pt idx="293">
                  <c:v>4.36E-2</c:v>
                </c:pt>
                <c:pt idx="294">
                  <c:v>4.36E-2</c:v>
                </c:pt>
                <c:pt idx="295">
                  <c:v>4.36E-2</c:v>
                </c:pt>
                <c:pt idx="296">
                  <c:v>4.36E-2</c:v>
                </c:pt>
                <c:pt idx="297">
                  <c:v>4.36E-2</c:v>
                </c:pt>
                <c:pt idx="298">
                  <c:v>4.3400000000000001E-2</c:v>
                </c:pt>
                <c:pt idx="299">
                  <c:v>4.3400000000000001E-2</c:v>
                </c:pt>
                <c:pt idx="300">
                  <c:v>4.3400000000000001E-2</c:v>
                </c:pt>
                <c:pt idx="301">
                  <c:v>4.3400000000000001E-2</c:v>
                </c:pt>
                <c:pt idx="302">
                  <c:v>4.3400000000000001E-2</c:v>
                </c:pt>
                <c:pt idx="303">
                  <c:v>4.3299999999999998E-2</c:v>
                </c:pt>
                <c:pt idx="304">
                  <c:v>4.3299999999999998E-2</c:v>
                </c:pt>
                <c:pt idx="305">
                  <c:v>4.3299999999999998E-2</c:v>
                </c:pt>
                <c:pt idx="306">
                  <c:v>4.3299999999999998E-2</c:v>
                </c:pt>
                <c:pt idx="307">
                  <c:v>4.3299999999999998E-2</c:v>
                </c:pt>
                <c:pt idx="308">
                  <c:v>4.3199999999999995E-2</c:v>
                </c:pt>
                <c:pt idx="309">
                  <c:v>4.3199999999999995E-2</c:v>
                </c:pt>
                <c:pt idx="310">
                  <c:v>4.3199999999999995E-2</c:v>
                </c:pt>
                <c:pt idx="311">
                  <c:v>4.3199999999999995E-2</c:v>
                </c:pt>
                <c:pt idx="312">
                  <c:v>4.3199999999999995E-2</c:v>
                </c:pt>
                <c:pt idx="313">
                  <c:v>4.4400000000000009E-2</c:v>
                </c:pt>
                <c:pt idx="314">
                  <c:v>4.4400000000000009E-2</c:v>
                </c:pt>
                <c:pt idx="315">
                  <c:v>4.4400000000000009E-2</c:v>
                </c:pt>
                <c:pt idx="316">
                  <c:v>4.4400000000000009E-2</c:v>
                </c:pt>
                <c:pt idx="317">
                  <c:v>4.4400000000000009E-2</c:v>
                </c:pt>
                <c:pt idx="318">
                  <c:v>4.4400000000000009E-2</c:v>
                </c:pt>
                <c:pt idx="319">
                  <c:v>4.4400000000000009E-2</c:v>
                </c:pt>
                <c:pt idx="320">
                  <c:v>4.4400000000000009E-2</c:v>
                </c:pt>
                <c:pt idx="321">
                  <c:v>4.4400000000000009E-2</c:v>
                </c:pt>
                <c:pt idx="322">
                  <c:v>4.4400000000000009E-2</c:v>
                </c:pt>
                <c:pt idx="323">
                  <c:v>4.4500000000000019E-2</c:v>
                </c:pt>
                <c:pt idx="324">
                  <c:v>4.4500000000000019E-2</c:v>
                </c:pt>
                <c:pt idx="325">
                  <c:v>4.4500000000000019E-2</c:v>
                </c:pt>
                <c:pt idx="326">
                  <c:v>4.4500000000000019E-2</c:v>
                </c:pt>
                <c:pt idx="327">
                  <c:v>4.4500000000000019E-2</c:v>
                </c:pt>
                <c:pt idx="328">
                  <c:v>4.4299999999999999E-2</c:v>
                </c:pt>
                <c:pt idx="329">
                  <c:v>4.4299999999999999E-2</c:v>
                </c:pt>
                <c:pt idx="330">
                  <c:v>4.4299999999999999E-2</c:v>
                </c:pt>
                <c:pt idx="331">
                  <c:v>4.4299999999999999E-2</c:v>
                </c:pt>
                <c:pt idx="332">
                  <c:v>4.4299999999999999E-2</c:v>
                </c:pt>
                <c:pt idx="333">
                  <c:v>4.3700000000000003E-2</c:v>
                </c:pt>
                <c:pt idx="334">
                  <c:v>4.3700000000000003E-2</c:v>
                </c:pt>
                <c:pt idx="335">
                  <c:v>4.3700000000000003E-2</c:v>
                </c:pt>
                <c:pt idx="336">
                  <c:v>4.3700000000000003E-2</c:v>
                </c:pt>
                <c:pt idx="337">
                  <c:v>4.3700000000000003E-2</c:v>
                </c:pt>
                <c:pt idx="338">
                  <c:v>4.3700000000000003E-2</c:v>
                </c:pt>
                <c:pt idx="339">
                  <c:v>4.3700000000000003E-2</c:v>
                </c:pt>
                <c:pt idx="340">
                  <c:v>4.3700000000000003E-2</c:v>
                </c:pt>
                <c:pt idx="341">
                  <c:v>4.3700000000000003E-2</c:v>
                </c:pt>
                <c:pt idx="342">
                  <c:v>4.3700000000000003E-2</c:v>
                </c:pt>
                <c:pt idx="343">
                  <c:v>4.2900000000000008E-2</c:v>
                </c:pt>
                <c:pt idx="344">
                  <c:v>4.2900000000000008E-2</c:v>
                </c:pt>
                <c:pt idx="345">
                  <c:v>4.2900000000000008E-2</c:v>
                </c:pt>
                <c:pt idx="346">
                  <c:v>4.2900000000000008E-2</c:v>
                </c:pt>
                <c:pt idx="347">
                  <c:v>4.2900000000000008E-2</c:v>
                </c:pt>
                <c:pt idx="348">
                  <c:v>4.3199999999999995E-2</c:v>
                </c:pt>
                <c:pt idx="349">
                  <c:v>4.3199999999999995E-2</c:v>
                </c:pt>
                <c:pt idx="350">
                  <c:v>4.3199999999999995E-2</c:v>
                </c:pt>
                <c:pt idx="351">
                  <c:v>4.3199999999999995E-2</c:v>
                </c:pt>
                <c:pt idx="352">
                  <c:v>4.3199999999999995E-2</c:v>
                </c:pt>
                <c:pt idx="353">
                  <c:v>4.2700000000000002E-2</c:v>
                </c:pt>
                <c:pt idx="354">
                  <c:v>4.2700000000000002E-2</c:v>
                </c:pt>
                <c:pt idx="355">
                  <c:v>4.2700000000000002E-2</c:v>
                </c:pt>
                <c:pt idx="356">
                  <c:v>4.2700000000000002E-2</c:v>
                </c:pt>
                <c:pt idx="357">
                  <c:v>4.2700000000000002E-2</c:v>
                </c:pt>
                <c:pt idx="358">
                  <c:v>4.2800000000000019E-2</c:v>
                </c:pt>
                <c:pt idx="359">
                  <c:v>4.2800000000000019E-2</c:v>
                </c:pt>
                <c:pt idx="360">
                  <c:v>4.2800000000000019E-2</c:v>
                </c:pt>
                <c:pt idx="361">
                  <c:v>4.2800000000000019E-2</c:v>
                </c:pt>
                <c:pt idx="362">
                  <c:v>4.2800000000000019E-2</c:v>
                </c:pt>
                <c:pt idx="363">
                  <c:v>4.2800000000000019E-2</c:v>
                </c:pt>
                <c:pt idx="364">
                  <c:v>4.2800000000000019E-2</c:v>
                </c:pt>
                <c:pt idx="365">
                  <c:v>4.2800000000000019E-2</c:v>
                </c:pt>
                <c:pt idx="366">
                  <c:v>4.2800000000000019E-2</c:v>
                </c:pt>
                <c:pt idx="367">
                  <c:v>4.3700000000000003E-2</c:v>
                </c:pt>
                <c:pt idx="368">
                  <c:v>4.3700000000000003E-2</c:v>
                </c:pt>
                <c:pt idx="369">
                  <c:v>4.3700000000000003E-2</c:v>
                </c:pt>
                <c:pt idx="370">
                  <c:v>4.3700000000000003E-2</c:v>
                </c:pt>
                <c:pt idx="371">
                  <c:v>4.3700000000000003E-2</c:v>
                </c:pt>
                <c:pt idx="372">
                  <c:v>4.4000000000000011E-2</c:v>
                </c:pt>
                <c:pt idx="373">
                  <c:v>4.4000000000000011E-2</c:v>
                </c:pt>
                <c:pt idx="374">
                  <c:v>4.4000000000000011E-2</c:v>
                </c:pt>
                <c:pt idx="375">
                  <c:v>4.4000000000000011E-2</c:v>
                </c:pt>
                <c:pt idx="376">
                  <c:v>4.4000000000000011E-2</c:v>
                </c:pt>
                <c:pt idx="377">
                  <c:v>4.4000000000000011E-2</c:v>
                </c:pt>
                <c:pt idx="378">
                  <c:v>4.4000000000000011E-2</c:v>
                </c:pt>
                <c:pt idx="379">
                  <c:v>4.4000000000000011E-2</c:v>
                </c:pt>
                <c:pt idx="380">
                  <c:v>4.4000000000000011E-2</c:v>
                </c:pt>
                <c:pt idx="381">
                  <c:v>4.4000000000000011E-2</c:v>
                </c:pt>
                <c:pt idx="382">
                  <c:v>4.3800000000000006E-2</c:v>
                </c:pt>
                <c:pt idx="383">
                  <c:v>4.3800000000000006E-2</c:v>
                </c:pt>
                <c:pt idx="384">
                  <c:v>4.3800000000000006E-2</c:v>
                </c:pt>
                <c:pt idx="385">
                  <c:v>4.3800000000000006E-2</c:v>
                </c:pt>
                <c:pt idx="386">
                  <c:v>4.36E-2</c:v>
                </c:pt>
                <c:pt idx="387">
                  <c:v>4.36E-2</c:v>
                </c:pt>
                <c:pt idx="388">
                  <c:v>4.36E-2</c:v>
                </c:pt>
                <c:pt idx="389">
                  <c:v>4.36E-2</c:v>
                </c:pt>
                <c:pt idx="390">
                  <c:v>4.36E-2</c:v>
                </c:pt>
                <c:pt idx="391">
                  <c:v>4.3700000000000003E-2</c:v>
                </c:pt>
                <c:pt idx="392">
                  <c:v>4.3700000000000003E-2</c:v>
                </c:pt>
                <c:pt idx="393">
                  <c:v>4.3700000000000003E-2</c:v>
                </c:pt>
                <c:pt idx="394">
                  <c:v>4.3700000000000003E-2</c:v>
                </c:pt>
                <c:pt idx="395">
                  <c:v>4.3700000000000003E-2</c:v>
                </c:pt>
                <c:pt idx="396">
                  <c:v>4.2600000000000006E-2</c:v>
                </c:pt>
                <c:pt idx="397">
                  <c:v>4.2600000000000006E-2</c:v>
                </c:pt>
                <c:pt idx="398">
                  <c:v>4.2600000000000006E-2</c:v>
                </c:pt>
                <c:pt idx="399">
                  <c:v>4.2600000000000006E-2</c:v>
                </c:pt>
                <c:pt idx="400">
                  <c:v>4.2600000000000006E-2</c:v>
                </c:pt>
                <c:pt idx="401">
                  <c:v>4.2600000000000006E-2</c:v>
                </c:pt>
                <c:pt idx="402">
                  <c:v>4.2100000000000005E-2</c:v>
                </c:pt>
                <c:pt idx="403">
                  <c:v>4.2100000000000005E-2</c:v>
                </c:pt>
                <c:pt idx="404">
                  <c:v>4.2100000000000005E-2</c:v>
                </c:pt>
                <c:pt idx="405">
                  <c:v>4.2100000000000005E-2</c:v>
                </c:pt>
                <c:pt idx="406">
                  <c:v>4.2100000000000005E-2</c:v>
                </c:pt>
                <c:pt idx="407">
                  <c:v>4.1599999999999998E-2</c:v>
                </c:pt>
                <c:pt idx="408">
                  <c:v>4.1599999999999998E-2</c:v>
                </c:pt>
                <c:pt idx="409">
                  <c:v>4.1599999999999998E-2</c:v>
                </c:pt>
                <c:pt idx="410">
                  <c:v>4.1599999999999998E-2</c:v>
                </c:pt>
                <c:pt idx="411">
                  <c:v>4.1599999999999998E-2</c:v>
                </c:pt>
                <c:pt idx="412">
                  <c:v>4.0599999999999997E-2</c:v>
                </c:pt>
                <c:pt idx="413">
                  <c:v>4.0599999999999997E-2</c:v>
                </c:pt>
                <c:pt idx="414">
                  <c:v>4.0599999999999997E-2</c:v>
                </c:pt>
                <c:pt idx="415">
                  <c:v>4.0599999999999997E-2</c:v>
                </c:pt>
                <c:pt idx="416">
                  <c:v>4.0599999999999997E-2</c:v>
                </c:pt>
                <c:pt idx="417">
                  <c:v>4.0300000000000009E-2</c:v>
                </c:pt>
                <c:pt idx="418">
                  <c:v>4.0300000000000009E-2</c:v>
                </c:pt>
                <c:pt idx="419">
                  <c:v>4.0300000000000009E-2</c:v>
                </c:pt>
                <c:pt idx="420">
                  <c:v>4.0300000000000009E-2</c:v>
                </c:pt>
                <c:pt idx="421">
                  <c:v>4.0300000000000009E-2</c:v>
                </c:pt>
                <c:pt idx="422">
                  <c:v>3.8800000000000001E-2</c:v>
                </c:pt>
                <c:pt idx="423">
                  <c:v>3.8800000000000001E-2</c:v>
                </c:pt>
                <c:pt idx="424">
                  <c:v>3.8800000000000001E-2</c:v>
                </c:pt>
                <c:pt idx="425">
                  <c:v>3.8800000000000001E-2</c:v>
                </c:pt>
                <c:pt idx="426">
                  <c:v>3.8800000000000001E-2</c:v>
                </c:pt>
                <c:pt idx="427">
                  <c:v>3.8599999999999995E-2</c:v>
                </c:pt>
                <c:pt idx="428">
                  <c:v>3.8599999999999995E-2</c:v>
                </c:pt>
                <c:pt idx="429">
                  <c:v>3.8599999999999995E-2</c:v>
                </c:pt>
                <c:pt idx="430">
                  <c:v>3.8599999999999995E-2</c:v>
                </c:pt>
                <c:pt idx="431">
                  <c:v>3.9199999999999999E-2</c:v>
                </c:pt>
                <c:pt idx="432">
                  <c:v>3.9199999999999999E-2</c:v>
                </c:pt>
                <c:pt idx="433">
                  <c:v>3.9199999999999999E-2</c:v>
                </c:pt>
                <c:pt idx="434">
                  <c:v>3.9199999999999999E-2</c:v>
                </c:pt>
                <c:pt idx="435">
                  <c:v>3.9199999999999999E-2</c:v>
                </c:pt>
                <c:pt idx="436">
                  <c:v>3.8900000000000004E-2</c:v>
                </c:pt>
                <c:pt idx="437">
                  <c:v>3.8900000000000004E-2</c:v>
                </c:pt>
                <c:pt idx="438">
                  <c:v>3.8699999999999998E-2</c:v>
                </c:pt>
                <c:pt idx="439">
                  <c:v>3.790000000000001E-2</c:v>
                </c:pt>
                <c:pt idx="440">
                  <c:v>3.740000000000001E-2</c:v>
                </c:pt>
                <c:pt idx="441">
                  <c:v>3.7300000000000007E-2</c:v>
                </c:pt>
                <c:pt idx="442">
                  <c:v>3.790000000000001E-2</c:v>
                </c:pt>
                <c:pt idx="443">
                  <c:v>3.8300000000000001E-2</c:v>
                </c:pt>
                <c:pt idx="444">
                  <c:v>3.8300000000000001E-2</c:v>
                </c:pt>
                <c:pt idx="445">
                  <c:v>3.8300000000000001E-2</c:v>
                </c:pt>
                <c:pt idx="446">
                  <c:v>3.8399999999999997E-2</c:v>
                </c:pt>
                <c:pt idx="447">
                  <c:v>3.8399999999999997E-2</c:v>
                </c:pt>
                <c:pt idx="448">
                  <c:v>3.8399999999999997E-2</c:v>
                </c:pt>
                <c:pt idx="449">
                  <c:v>3.8399999999999997E-2</c:v>
                </c:pt>
                <c:pt idx="450">
                  <c:v>3.8399999999999997E-2</c:v>
                </c:pt>
                <c:pt idx="451">
                  <c:v>3.8399999999999997E-2</c:v>
                </c:pt>
                <c:pt idx="452">
                  <c:v>3.8399999999999997E-2</c:v>
                </c:pt>
                <c:pt idx="453">
                  <c:v>3.8399999999999997E-2</c:v>
                </c:pt>
                <c:pt idx="454">
                  <c:v>3.8399999999999997E-2</c:v>
                </c:pt>
                <c:pt idx="455">
                  <c:v>3.8199999999999998E-2</c:v>
                </c:pt>
                <c:pt idx="456">
                  <c:v>3.8199999999999998E-2</c:v>
                </c:pt>
                <c:pt idx="457">
                  <c:v>3.8199999999999998E-2</c:v>
                </c:pt>
                <c:pt idx="458">
                  <c:v>3.8199999999999998E-2</c:v>
                </c:pt>
                <c:pt idx="459">
                  <c:v>3.8199999999999998E-2</c:v>
                </c:pt>
                <c:pt idx="460">
                  <c:v>3.8399999999999997E-2</c:v>
                </c:pt>
                <c:pt idx="461">
                  <c:v>3.8399999999999997E-2</c:v>
                </c:pt>
                <c:pt idx="462">
                  <c:v>3.8399999999999997E-2</c:v>
                </c:pt>
                <c:pt idx="463">
                  <c:v>3.8399999999999997E-2</c:v>
                </c:pt>
                <c:pt idx="464">
                  <c:v>3.8399999999999997E-2</c:v>
                </c:pt>
                <c:pt idx="465">
                  <c:v>3.9599999999999996E-2</c:v>
                </c:pt>
                <c:pt idx="466">
                  <c:v>3.9599999999999996E-2</c:v>
                </c:pt>
                <c:pt idx="467">
                  <c:v>3.9599999999999996E-2</c:v>
                </c:pt>
                <c:pt idx="468">
                  <c:v>3.9599999999999996E-2</c:v>
                </c:pt>
                <c:pt idx="469">
                  <c:v>3.9599999999999996E-2</c:v>
                </c:pt>
                <c:pt idx="470">
                  <c:v>4.0199999999999993E-2</c:v>
                </c:pt>
                <c:pt idx="471">
                  <c:v>4.0199999999999993E-2</c:v>
                </c:pt>
                <c:pt idx="472">
                  <c:v>4.0199999999999993E-2</c:v>
                </c:pt>
                <c:pt idx="473">
                  <c:v>4.0199999999999993E-2</c:v>
                </c:pt>
                <c:pt idx="474">
                  <c:v>4.0199999999999993E-2</c:v>
                </c:pt>
                <c:pt idx="475">
                  <c:v>4.2400000000000007E-2</c:v>
                </c:pt>
                <c:pt idx="476">
                  <c:v>4.2400000000000007E-2</c:v>
                </c:pt>
                <c:pt idx="477">
                  <c:v>4.2400000000000007E-2</c:v>
                </c:pt>
                <c:pt idx="478">
                  <c:v>4.2400000000000007E-2</c:v>
                </c:pt>
                <c:pt idx="479">
                  <c:v>4.7200000000000006E-2</c:v>
                </c:pt>
                <c:pt idx="480">
                  <c:v>4.7200000000000006E-2</c:v>
                </c:pt>
                <c:pt idx="481">
                  <c:v>4.7200000000000006E-2</c:v>
                </c:pt>
                <c:pt idx="482">
                  <c:v>4.7200000000000006E-2</c:v>
                </c:pt>
                <c:pt idx="483">
                  <c:v>4.7200000000000006E-2</c:v>
                </c:pt>
                <c:pt idx="484">
                  <c:v>4.5999999999999999E-2</c:v>
                </c:pt>
                <c:pt idx="485">
                  <c:v>4.5999999999999999E-2</c:v>
                </c:pt>
                <c:pt idx="486">
                  <c:v>4.5999999999999999E-2</c:v>
                </c:pt>
                <c:pt idx="487">
                  <c:v>4.5999999999999999E-2</c:v>
                </c:pt>
                <c:pt idx="488">
                  <c:v>4.6500000000000007E-2</c:v>
                </c:pt>
                <c:pt idx="489">
                  <c:v>4.6500000000000007E-2</c:v>
                </c:pt>
                <c:pt idx="490">
                  <c:v>4.6500000000000007E-2</c:v>
                </c:pt>
                <c:pt idx="491">
                  <c:v>4.6500000000000007E-2</c:v>
                </c:pt>
                <c:pt idx="492">
                  <c:v>4.6500000000000007E-2</c:v>
                </c:pt>
                <c:pt idx="493">
                  <c:v>4.8599999999999997E-2</c:v>
                </c:pt>
                <c:pt idx="494">
                  <c:v>4.8599999999999997E-2</c:v>
                </c:pt>
                <c:pt idx="495">
                  <c:v>4.8599999999999997E-2</c:v>
                </c:pt>
                <c:pt idx="496">
                  <c:v>4.8599999999999997E-2</c:v>
                </c:pt>
                <c:pt idx="497">
                  <c:v>4.8599999999999997E-2</c:v>
                </c:pt>
                <c:pt idx="498">
                  <c:v>5.1499999999999997E-2</c:v>
                </c:pt>
                <c:pt idx="499">
                  <c:v>5.1499999999999997E-2</c:v>
                </c:pt>
                <c:pt idx="500">
                  <c:v>5.1499999999999997E-2</c:v>
                </c:pt>
                <c:pt idx="501">
                  <c:v>5.1499999999999997E-2</c:v>
                </c:pt>
                <c:pt idx="502">
                  <c:v>5.1499999999999997E-2</c:v>
                </c:pt>
                <c:pt idx="503">
                  <c:v>0.05</c:v>
                </c:pt>
                <c:pt idx="504">
                  <c:v>0.05</c:v>
                </c:pt>
                <c:pt idx="505">
                  <c:v>0.05</c:v>
                </c:pt>
                <c:pt idx="506">
                  <c:v>0.05</c:v>
                </c:pt>
                <c:pt idx="507">
                  <c:v>4.9500000000000009E-2</c:v>
                </c:pt>
                <c:pt idx="508">
                  <c:v>4.9500000000000009E-2</c:v>
                </c:pt>
                <c:pt idx="509">
                  <c:v>4.9500000000000009E-2</c:v>
                </c:pt>
                <c:pt idx="510">
                  <c:v>4.9500000000000009E-2</c:v>
                </c:pt>
                <c:pt idx="511">
                  <c:v>5.0800000000000005E-2</c:v>
                </c:pt>
                <c:pt idx="512">
                  <c:v>5.0800000000000005E-2</c:v>
                </c:pt>
                <c:pt idx="513">
                  <c:v>5.0800000000000005E-2</c:v>
                </c:pt>
                <c:pt idx="514">
                  <c:v>5.0800000000000005E-2</c:v>
                </c:pt>
                <c:pt idx="515">
                  <c:v>5.0800000000000005E-2</c:v>
                </c:pt>
                <c:pt idx="516">
                  <c:v>5.3900000000000003E-2</c:v>
                </c:pt>
                <c:pt idx="517">
                  <c:v>5.3900000000000003E-2</c:v>
                </c:pt>
                <c:pt idx="518">
                  <c:v>5.3900000000000003E-2</c:v>
                </c:pt>
                <c:pt idx="519">
                  <c:v>5.3900000000000003E-2</c:v>
                </c:pt>
                <c:pt idx="520">
                  <c:v>5.4100000000000009E-2</c:v>
                </c:pt>
                <c:pt idx="521">
                  <c:v>5.4100000000000009E-2</c:v>
                </c:pt>
                <c:pt idx="522">
                  <c:v>5.4100000000000009E-2</c:v>
                </c:pt>
                <c:pt idx="523">
                  <c:v>5.4100000000000009E-2</c:v>
                </c:pt>
                <c:pt idx="524">
                  <c:v>5.4100000000000009E-2</c:v>
                </c:pt>
                <c:pt idx="525">
                  <c:v>5.2500000000000005E-2</c:v>
                </c:pt>
                <c:pt idx="526">
                  <c:v>5.2500000000000005E-2</c:v>
                </c:pt>
                <c:pt idx="527">
                  <c:v>5.2500000000000005E-2</c:v>
                </c:pt>
                <c:pt idx="528">
                  <c:v>5.2500000000000005E-2</c:v>
                </c:pt>
                <c:pt idx="529">
                  <c:v>5.2500000000000005E-2</c:v>
                </c:pt>
                <c:pt idx="530">
                  <c:v>5.2500000000000005E-2</c:v>
                </c:pt>
                <c:pt idx="531">
                  <c:v>5.2500000000000005E-2</c:v>
                </c:pt>
                <c:pt idx="532">
                  <c:v>5.2500000000000005E-2</c:v>
                </c:pt>
                <c:pt idx="533">
                  <c:v>5.2500000000000005E-2</c:v>
                </c:pt>
                <c:pt idx="534">
                  <c:v>5.2500000000000005E-2</c:v>
                </c:pt>
                <c:pt idx="535">
                  <c:v>5.290000000000001E-2</c:v>
                </c:pt>
                <c:pt idx="536">
                  <c:v>5.290000000000001E-2</c:v>
                </c:pt>
                <c:pt idx="537">
                  <c:v>5.290000000000001E-2</c:v>
                </c:pt>
                <c:pt idx="538">
                  <c:v>5.290000000000001E-2</c:v>
                </c:pt>
                <c:pt idx="539">
                  <c:v>5.290000000000001E-2</c:v>
                </c:pt>
                <c:pt idx="540">
                  <c:v>5.1000000000000004E-2</c:v>
                </c:pt>
                <c:pt idx="541">
                  <c:v>5.1000000000000004E-2</c:v>
                </c:pt>
                <c:pt idx="542">
                  <c:v>5.1000000000000004E-2</c:v>
                </c:pt>
                <c:pt idx="543">
                  <c:v>5.1000000000000004E-2</c:v>
                </c:pt>
                <c:pt idx="544">
                  <c:v>4.9500000000000009E-2</c:v>
                </c:pt>
                <c:pt idx="545">
                  <c:v>4.9500000000000009E-2</c:v>
                </c:pt>
                <c:pt idx="546">
                  <c:v>4.9500000000000009E-2</c:v>
                </c:pt>
                <c:pt idx="547">
                  <c:v>4.9500000000000009E-2</c:v>
                </c:pt>
                <c:pt idx="548">
                  <c:v>4.9500000000000009E-2</c:v>
                </c:pt>
                <c:pt idx="549">
                  <c:v>4.9000000000000009E-2</c:v>
                </c:pt>
                <c:pt idx="550">
                  <c:v>4.9000000000000009E-2</c:v>
                </c:pt>
                <c:pt idx="551">
                  <c:v>4.9000000000000009E-2</c:v>
                </c:pt>
                <c:pt idx="552">
                  <c:v>4.9000000000000009E-2</c:v>
                </c:pt>
                <c:pt idx="553">
                  <c:v>4.9000000000000009E-2</c:v>
                </c:pt>
                <c:pt idx="554">
                  <c:v>4.9100000000000019E-2</c:v>
                </c:pt>
                <c:pt idx="555">
                  <c:v>4.9100000000000019E-2</c:v>
                </c:pt>
                <c:pt idx="556">
                  <c:v>4.9100000000000019E-2</c:v>
                </c:pt>
                <c:pt idx="557">
                  <c:v>4.9100000000000019E-2</c:v>
                </c:pt>
                <c:pt idx="558">
                  <c:v>4.9100000000000019E-2</c:v>
                </c:pt>
                <c:pt idx="559">
                  <c:v>4.8599999999999997E-2</c:v>
                </c:pt>
                <c:pt idx="560">
                  <c:v>4.8599999999999997E-2</c:v>
                </c:pt>
                <c:pt idx="561">
                  <c:v>4.8599999999999997E-2</c:v>
                </c:pt>
                <c:pt idx="562">
                  <c:v>4.8599999999999997E-2</c:v>
                </c:pt>
                <c:pt idx="563">
                  <c:v>4.8599999999999997E-2</c:v>
                </c:pt>
                <c:pt idx="564">
                  <c:v>4.9100000000000019E-2</c:v>
                </c:pt>
                <c:pt idx="565">
                  <c:v>4.9100000000000019E-2</c:v>
                </c:pt>
                <c:pt idx="566">
                  <c:v>4.9100000000000019E-2</c:v>
                </c:pt>
                <c:pt idx="567">
                  <c:v>4.9100000000000019E-2</c:v>
                </c:pt>
                <c:pt idx="568">
                  <c:v>4.9100000000000019E-2</c:v>
                </c:pt>
                <c:pt idx="569">
                  <c:v>0.05</c:v>
                </c:pt>
                <c:pt idx="570">
                  <c:v>0.05</c:v>
                </c:pt>
                <c:pt idx="571">
                  <c:v>0.05</c:v>
                </c:pt>
                <c:pt idx="572">
                  <c:v>0.05</c:v>
                </c:pt>
                <c:pt idx="573">
                  <c:v>0.05</c:v>
                </c:pt>
                <c:pt idx="574">
                  <c:v>5.0400000000000007E-2</c:v>
                </c:pt>
                <c:pt idx="575">
                  <c:v>5.0400000000000007E-2</c:v>
                </c:pt>
                <c:pt idx="576">
                  <c:v>5.0400000000000007E-2</c:v>
                </c:pt>
                <c:pt idx="577">
                  <c:v>5.0400000000000007E-2</c:v>
                </c:pt>
                <c:pt idx="578">
                  <c:v>5.0400000000000007E-2</c:v>
                </c:pt>
                <c:pt idx="579">
                  <c:v>5.0599999999999999E-2</c:v>
                </c:pt>
                <c:pt idx="580">
                  <c:v>5.0599999999999999E-2</c:v>
                </c:pt>
                <c:pt idx="581">
                  <c:v>5.0599999999999999E-2</c:v>
                </c:pt>
                <c:pt idx="582">
                  <c:v>5.0599999999999999E-2</c:v>
                </c:pt>
                <c:pt idx="583">
                  <c:v>5.0599999999999999E-2</c:v>
                </c:pt>
                <c:pt idx="584">
                  <c:v>4.9800000000000011E-2</c:v>
                </c:pt>
                <c:pt idx="585">
                  <c:v>4.9800000000000011E-2</c:v>
                </c:pt>
                <c:pt idx="586">
                  <c:v>4.9800000000000011E-2</c:v>
                </c:pt>
                <c:pt idx="587">
                  <c:v>4.9800000000000011E-2</c:v>
                </c:pt>
                <c:pt idx="588">
                  <c:v>4.8599999999999997E-2</c:v>
                </c:pt>
                <c:pt idx="589">
                  <c:v>4.8599999999999997E-2</c:v>
                </c:pt>
                <c:pt idx="590">
                  <c:v>4.8599999999999997E-2</c:v>
                </c:pt>
                <c:pt idx="591">
                  <c:v>4.8599999999999997E-2</c:v>
                </c:pt>
                <c:pt idx="592">
                  <c:v>4.8599999999999997E-2</c:v>
                </c:pt>
                <c:pt idx="593">
                  <c:v>4.6899999999999997E-2</c:v>
                </c:pt>
                <c:pt idx="594">
                  <c:v>4.6899999999999997E-2</c:v>
                </c:pt>
                <c:pt idx="595">
                  <c:v>4.6899999999999997E-2</c:v>
                </c:pt>
                <c:pt idx="596">
                  <c:v>4.6899999999999997E-2</c:v>
                </c:pt>
                <c:pt idx="597">
                  <c:v>4.6899999999999997E-2</c:v>
                </c:pt>
                <c:pt idx="598">
                  <c:v>4.6100000000000002E-2</c:v>
                </c:pt>
                <c:pt idx="599">
                  <c:v>4.6100000000000002E-2</c:v>
                </c:pt>
                <c:pt idx="600">
                  <c:v>4.6100000000000002E-2</c:v>
                </c:pt>
                <c:pt idx="601">
                  <c:v>4.6100000000000002E-2</c:v>
                </c:pt>
                <c:pt idx="602">
                  <c:v>4.6100000000000002E-2</c:v>
                </c:pt>
                <c:pt idx="603">
                  <c:v>4.5500000000000006E-2</c:v>
                </c:pt>
                <c:pt idx="604">
                  <c:v>4.5500000000000006E-2</c:v>
                </c:pt>
                <c:pt idx="605">
                  <c:v>4.5500000000000006E-2</c:v>
                </c:pt>
                <c:pt idx="606">
                  <c:v>4.5500000000000006E-2</c:v>
                </c:pt>
                <c:pt idx="607">
                  <c:v>4.5500000000000006E-2</c:v>
                </c:pt>
                <c:pt idx="608">
                  <c:v>4.5300000000000007E-2</c:v>
                </c:pt>
                <c:pt idx="609">
                  <c:v>4.5300000000000007E-2</c:v>
                </c:pt>
                <c:pt idx="610">
                  <c:v>4.5300000000000007E-2</c:v>
                </c:pt>
                <c:pt idx="611">
                  <c:v>4.5300000000000007E-2</c:v>
                </c:pt>
                <c:pt idx="612">
                  <c:v>4.5100000000000001E-2</c:v>
                </c:pt>
                <c:pt idx="613">
                  <c:v>4.5100000000000001E-2</c:v>
                </c:pt>
                <c:pt idx="614">
                  <c:v>4.5100000000000001E-2</c:v>
                </c:pt>
                <c:pt idx="615">
                  <c:v>4.5100000000000001E-2</c:v>
                </c:pt>
                <c:pt idx="616">
                  <c:v>4.5100000000000001E-2</c:v>
                </c:pt>
                <c:pt idx="617">
                  <c:v>4.4900000000000009E-2</c:v>
                </c:pt>
                <c:pt idx="618">
                  <c:v>4.4900000000000009E-2</c:v>
                </c:pt>
                <c:pt idx="619">
                  <c:v>4.4900000000000009E-2</c:v>
                </c:pt>
                <c:pt idx="620">
                  <c:v>4.4900000000000009E-2</c:v>
                </c:pt>
                <c:pt idx="621">
                  <c:v>4.4900000000000009E-2</c:v>
                </c:pt>
                <c:pt idx="622">
                  <c:v>4.4900000000000009E-2</c:v>
                </c:pt>
                <c:pt idx="623">
                  <c:v>4.4900000000000009E-2</c:v>
                </c:pt>
                <c:pt idx="624">
                  <c:v>4.4900000000000009E-2</c:v>
                </c:pt>
                <c:pt idx="625">
                  <c:v>4.4900000000000009E-2</c:v>
                </c:pt>
                <c:pt idx="626">
                  <c:v>4.4900000000000009E-2</c:v>
                </c:pt>
                <c:pt idx="627" formatCode="General">
                  <c:v>4.4600000000000008E-2</c:v>
                </c:pt>
                <c:pt idx="628" formatCode="General">
                  <c:v>4.4600000000000008E-2</c:v>
                </c:pt>
                <c:pt idx="629" formatCode="General">
                  <c:v>4.4600000000000008E-2</c:v>
                </c:pt>
                <c:pt idx="630" formatCode="General">
                  <c:v>4.4600000000000008E-2</c:v>
                </c:pt>
                <c:pt idx="631" formatCode="General">
                  <c:v>4.4600000000000008E-2</c:v>
                </c:pt>
                <c:pt idx="632">
                  <c:v>4.5900000000000003E-2</c:v>
                </c:pt>
                <c:pt idx="633">
                  <c:v>4.5900000000000003E-2</c:v>
                </c:pt>
                <c:pt idx="634">
                  <c:v>4.5900000000000003E-2</c:v>
                </c:pt>
                <c:pt idx="635">
                  <c:v>4.5900000000000003E-2</c:v>
                </c:pt>
                <c:pt idx="636">
                  <c:v>4.6500000000000007E-2</c:v>
                </c:pt>
                <c:pt idx="637">
                  <c:v>4.6500000000000007E-2</c:v>
                </c:pt>
                <c:pt idx="638">
                  <c:v>4.6500000000000007E-2</c:v>
                </c:pt>
                <c:pt idx="639">
                  <c:v>4.6500000000000007E-2</c:v>
                </c:pt>
                <c:pt idx="640">
                  <c:v>4.6500000000000007E-2</c:v>
                </c:pt>
                <c:pt idx="641">
                  <c:v>4.5100000000000001E-2</c:v>
                </c:pt>
                <c:pt idx="642">
                  <c:v>4.5100000000000001E-2</c:v>
                </c:pt>
                <c:pt idx="643">
                  <c:v>4.5100000000000001E-2</c:v>
                </c:pt>
                <c:pt idx="644">
                  <c:v>4.5100000000000001E-2</c:v>
                </c:pt>
                <c:pt idx="645">
                  <c:v>4.5100000000000001E-2</c:v>
                </c:pt>
                <c:pt idx="646">
                  <c:v>4.4600000000000008E-2</c:v>
                </c:pt>
                <c:pt idx="647">
                  <c:v>4.4600000000000008E-2</c:v>
                </c:pt>
                <c:pt idx="648">
                  <c:v>4.4600000000000008E-2</c:v>
                </c:pt>
                <c:pt idx="649">
                  <c:v>4.4600000000000008E-2</c:v>
                </c:pt>
                <c:pt idx="650">
                  <c:v>4.4600000000000008E-2</c:v>
                </c:pt>
                <c:pt idx="651">
                  <c:v>4.4700000000000004E-2</c:v>
                </c:pt>
                <c:pt idx="652">
                  <c:v>4.4700000000000004E-2</c:v>
                </c:pt>
                <c:pt idx="653">
                  <c:v>4.4700000000000004E-2</c:v>
                </c:pt>
                <c:pt idx="654">
                  <c:v>4.4700000000000004E-2</c:v>
                </c:pt>
                <c:pt idx="655">
                  <c:v>4.4700000000000004E-2</c:v>
                </c:pt>
                <c:pt idx="656">
                  <c:v>4.1900000000000007E-2</c:v>
                </c:pt>
                <c:pt idx="657">
                  <c:v>4.1900000000000007E-2</c:v>
                </c:pt>
                <c:pt idx="658">
                  <c:v>4.1900000000000007E-2</c:v>
                </c:pt>
                <c:pt idx="659">
                  <c:v>4.1900000000000007E-2</c:v>
                </c:pt>
                <c:pt idx="660">
                  <c:v>4.1900000000000007E-2</c:v>
                </c:pt>
                <c:pt idx="661">
                  <c:v>3.9699999999999999E-2</c:v>
                </c:pt>
                <c:pt idx="662">
                  <c:v>3.9699999999999999E-2</c:v>
                </c:pt>
                <c:pt idx="663">
                  <c:v>3.9699999999999999E-2</c:v>
                </c:pt>
                <c:pt idx="664">
                  <c:v>3.9699999999999999E-2</c:v>
                </c:pt>
                <c:pt idx="665">
                  <c:v>3.9699999999999999E-2</c:v>
                </c:pt>
                <c:pt idx="666">
                  <c:v>3.8300000000000001E-2</c:v>
                </c:pt>
                <c:pt idx="667">
                  <c:v>3.8300000000000001E-2</c:v>
                </c:pt>
                <c:pt idx="668">
                  <c:v>3.8300000000000001E-2</c:v>
                </c:pt>
                <c:pt idx="669">
                  <c:v>3.8300000000000001E-2</c:v>
                </c:pt>
                <c:pt idx="670">
                  <c:v>3.8199999999999998E-2</c:v>
                </c:pt>
                <c:pt idx="671">
                  <c:v>4.0900000000000006E-2</c:v>
                </c:pt>
                <c:pt idx="672">
                  <c:v>4.0900000000000006E-2</c:v>
                </c:pt>
                <c:pt idx="673">
                  <c:v>4.0900000000000006E-2</c:v>
                </c:pt>
                <c:pt idx="674">
                  <c:v>4.0900000000000006E-2</c:v>
                </c:pt>
                <c:pt idx="675">
                  <c:v>4.0900000000000006E-2</c:v>
                </c:pt>
                <c:pt idx="676">
                  <c:v>4.1399999999999999E-2</c:v>
                </c:pt>
                <c:pt idx="677">
                  <c:v>4.1399999999999999E-2</c:v>
                </c:pt>
                <c:pt idx="678">
                  <c:v>4.1399999999999999E-2</c:v>
                </c:pt>
                <c:pt idx="679">
                  <c:v>4.1399999999999999E-2</c:v>
                </c:pt>
                <c:pt idx="680">
                  <c:v>4.0500000000000001E-2</c:v>
                </c:pt>
                <c:pt idx="681">
                  <c:v>4.0500000000000001E-2</c:v>
                </c:pt>
                <c:pt idx="682">
                  <c:v>4.0500000000000001E-2</c:v>
                </c:pt>
                <c:pt idx="683">
                  <c:v>4.0500000000000001E-2</c:v>
                </c:pt>
                <c:pt idx="684">
                  <c:v>4.0500000000000001E-2</c:v>
                </c:pt>
                <c:pt idx="685">
                  <c:v>4.0700000000000007E-2</c:v>
                </c:pt>
                <c:pt idx="686">
                  <c:v>4.0700000000000007E-2</c:v>
                </c:pt>
                <c:pt idx="687">
                  <c:v>4.0700000000000007E-2</c:v>
                </c:pt>
                <c:pt idx="688">
                  <c:v>4.0700000000000007E-2</c:v>
                </c:pt>
                <c:pt idx="689">
                  <c:v>4.0700000000000007E-2</c:v>
                </c:pt>
                <c:pt idx="690">
                  <c:v>3.85E-2</c:v>
                </c:pt>
                <c:pt idx="691">
                  <c:v>3.85E-2</c:v>
                </c:pt>
                <c:pt idx="692">
                  <c:v>3.85E-2</c:v>
                </c:pt>
                <c:pt idx="693">
                  <c:v>3.85E-2</c:v>
                </c:pt>
                <c:pt idx="694">
                  <c:v>3.85E-2</c:v>
                </c:pt>
                <c:pt idx="695">
                  <c:v>3.9300000000000002E-2</c:v>
                </c:pt>
                <c:pt idx="696">
                  <c:v>3.9300000000000002E-2</c:v>
                </c:pt>
                <c:pt idx="697">
                  <c:v>3.9300000000000002E-2</c:v>
                </c:pt>
                <c:pt idx="698">
                  <c:v>3.9300000000000002E-2</c:v>
                </c:pt>
                <c:pt idx="699">
                  <c:v>3.9300000000000002E-2</c:v>
                </c:pt>
                <c:pt idx="700">
                  <c:v>4.1399999999999999E-2</c:v>
                </c:pt>
                <c:pt idx="701">
                  <c:v>4.1399999999999999E-2</c:v>
                </c:pt>
                <c:pt idx="702">
                  <c:v>4.1399999999999999E-2</c:v>
                </c:pt>
                <c:pt idx="703">
                  <c:v>4.1399999999999999E-2</c:v>
                </c:pt>
                <c:pt idx="704">
                  <c:v>4.1700000000000001E-2</c:v>
                </c:pt>
                <c:pt idx="705">
                  <c:v>4.1700000000000001E-2</c:v>
                </c:pt>
                <c:pt idx="706">
                  <c:v>4.1700000000000001E-2</c:v>
                </c:pt>
                <c:pt idx="707">
                  <c:v>4.1700000000000001E-2</c:v>
                </c:pt>
                <c:pt idx="708">
                  <c:v>4.1700000000000001E-2</c:v>
                </c:pt>
                <c:pt idx="709">
                  <c:v>4.0800000000000003E-2</c:v>
                </c:pt>
                <c:pt idx="710">
                  <c:v>4.0800000000000003E-2</c:v>
                </c:pt>
                <c:pt idx="711">
                  <c:v>4.0800000000000003E-2</c:v>
                </c:pt>
                <c:pt idx="712">
                  <c:v>4.0800000000000003E-2</c:v>
                </c:pt>
                <c:pt idx="713">
                  <c:v>4.0800000000000003E-2</c:v>
                </c:pt>
                <c:pt idx="714">
                  <c:v>4.1199999999999994E-2</c:v>
                </c:pt>
                <c:pt idx="715">
                  <c:v>4.1199999999999994E-2</c:v>
                </c:pt>
                <c:pt idx="716">
                  <c:v>4.1199999999999994E-2</c:v>
                </c:pt>
                <c:pt idx="717">
                  <c:v>4.1199999999999994E-2</c:v>
                </c:pt>
                <c:pt idx="718">
                  <c:v>4.1199999999999994E-2</c:v>
                </c:pt>
                <c:pt idx="719">
                  <c:v>4.0199999999999993E-2</c:v>
                </c:pt>
                <c:pt idx="720">
                  <c:v>4.0199999999999993E-2</c:v>
                </c:pt>
                <c:pt idx="721">
                  <c:v>4.0199999999999993E-2</c:v>
                </c:pt>
                <c:pt idx="722">
                  <c:v>4.0199999999999993E-2</c:v>
                </c:pt>
                <c:pt idx="723">
                  <c:v>4.0199999999999993E-2</c:v>
                </c:pt>
                <c:pt idx="724">
                  <c:v>4.0199999999999993E-2</c:v>
                </c:pt>
                <c:pt idx="725">
                  <c:v>4.0199999999999993E-2</c:v>
                </c:pt>
                <c:pt idx="726">
                  <c:v>4.0199999999999993E-2</c:v>
                </c:pt>
                <c:pt idx="727">
                  <c:v>4.0199999999999993E-2</c:v>
                </c:pt>
                <c:pt idx="728">
                  <c:v>4.0900000000000006E-2</c:v>
                </c:pt>
                <c:pt idx="729">
                  <c:v>4.0900000000000006E-2</c:v>
                </c:pt>
                <c:pt idx="730">
                  <c:v>4.0900000000000006E-2</c:v>
                </c:pt>
                <c:pt idx="731">
                  <c:v>4.0900000000000006E-2</c:v>
                </c:pt>
                <c:pt idx="732">
                  <c:v>4.0900000000000006E-2</c:v>
                </c:pt>
                <c:pt idx="733">
                  <c:v>4.0700000000000007E-2</c:v>
                </c:pt>
                <c:pt idx="734">
                  <c:v>4.0700000000000007E-2</c:v>
                </c:pt>
                <c:pt idx="735">
                  <c:v>4.0700000000000007E-2</c:v>
                </c:pt>
                <c:pt idx="736">
                  <c:v>4.0700000000000007E-2</c:v>
                </c:pt>
                <c:pt idx="737">
                  <c:v>4.1199999999999994E-2</c:v>
                </c:pt>
                <c:pt idx="738">
                  <c:v>4.1199999999999994E-2</c:v>
                </c:pt>
                <c:pt idx="739">
                  <c:v>4.1199999999999994E-2</c:v>
                </c:pt>
                <c:pt idx="740">
                  <c:v>4.1199999999999994E-2</c:v>
                </c:pt>
                <c:pt idx="741">
                  <c:v>4.1199999999999994E-2</c:v>
                </c:pt>
                <c:pt idx="742">
                  <c:v>3.9300000000000002E-2</c:v>
                </c:pt>
                <c:pt idx="743">
                  <c:v>3.9300000000000002E-2</c:v>
                </c:pt>
                <c:pt idx="744">
                  <c:v>3.9300000000000002E-2</c:v>
                </c:pt>
                <c:pt idx="745">
                  <c:v>3.9300000000000002E-2</c:v>
                </c:pt>
                <c:pt idx="746">
                  <c:v>3.9300000000000002E-2</c:v>
                </c:pt>
                <c:pt idx="747">
                  <c:v>3.9199999999999999E-2</c:v>
                </c:pt>
                <c:pt idx="748">
                  <c:v>3.9199999999999999E-2</c:v>
                </c:pt>
                <c:pt idx="749">
                  <c:v>3.9199999999999999E-2</c:v>
                </c:pt>
                <c:pt idx="750">
                  <c:v>3.9199999999999999E-2</c:v>
                </c:pt>
                <c:pt idx="751">
                  <c:v>3.9199999999999999E-2</c:v>
                </c:pt>
                <c:pt idx="752">
                  <c:v>3.9199999999999999E-2</c:v>
                </c:pt>
                <c:pt idx="753">
                  <c:v>3.9199999999999999E-2</c:v>
                </c:pt>
                <c:pt idx="754">
                  <c:v>3.9199999999999999E-2</c:v>
                </c:pt>
                <c:pt idx="755">
                  <c:v>3.9199999999999999E-2</c:v>
                </c:pt>
                <c:pt idx="756">
                  <c:v>3.8800000000000001E-2</c:v>
                </c:pt>
                <c:pt idx="757">
                  <c:v>3.8800000000000001E-2</c:v>
                </c:pt>
                <c:pt idx="758">
                  <c:v>3.8800000000000001E-2</c:v>
                </c:pt>
                <c:pt idx="759">
                  <c:v>3.8800000000000001E-2</c:v>
                </c:pt>
                <c:pt idx="760">
                  <c:v>3.8300000000000001E-2</c:v>
                </c:pt>
                <c:pt idx="761">
                  <c:v>3.8300000000000001E-2</c:v>
                </c:pt>
                <c:pt idx="762">
                  <c:v>3.8300000000000001E-2</c:v>
                </c:pt>
                <c:pt idx="763">
                  <c:v>3.8300000000000001E-2</c:v>
                </c:pt>
                <c:pt idx="764">
                  <c:v>3.8300000000000001E-2</c:v>
                </c:pt>
                <c:pt idx="765">
                  <c:v>3.620000000000001E-2</c:v>
                </c:pt>
                <c:pt idx="766">
                  <c:v>3.620000000000001E-2</c:v>
                </c:pt>
                <c:pt idx="767">
                  <c:v>3.620000000000001E-2</c:v>
                </c:pt>
                <c:pt idx="768">
                  <c:v>3.620000000000001E-2</c:v>
                </c:pt>
                <c:pt idx="769">
                  <c:v>3.6000000000000011E-2</c:v>
                </c:pt>
                <c:pt idx="770">
                  <c:v>3.6000000000000011E-2</c:v>
                </c:pt>
                <c:pt idx="771">
                  <c:v>3.6000000000000011E-2</c:v>
                </c:pt>
                <c:pt idx="772">
                  <c:v>3.6000000000000011E-2</c:v>
                </c:pt>
                <c:pt idx="773">
                  <c:v>3.6000000000000011E-2</c:v>
                </c:pt>
                <c:pt idx="774">
                  <c:v>3.6799999999999999E-2</c:v>
                </c:pt>
                <c:pt idx="775">
                  <c:v>3.6799999999999999E-2</c:v>
                </c:pt>
                <c:pt idx="776">
                  <c:v>3.6799999999999999E-2</c:v>
                </c:pt>
                <c:pt idx="777">
                  <c:v>3.6799999999999999E-2</c:v>
                </c:pt>
                <c:pt idx="778">
                  <c:v>3.6799999999999999E-2</c:v>
                </c:pt>
                <c:pt idx="779">
                  <c:v>3.6000000000000011E-2</c:v>
                </c:pt>
                <c:pt idx="780">
                  <c:v>3.6000000000000011E-2</c:v>
                </c:pt>
                <c:pt idx="781">
                  <c:v>3.6000000000000011E-2</c:v>
                </c:pt>
                <c:pt idx="782">
                  <c:v>3.6000000000000011E-2</c:v>
                </c:pt>
                <c:pt idx="783">
                  <c:v>3.6000000000000011E-2</c:v>
                </c:pt>
                <c:pt idx="784">
                  <c:v>3.7000000000000012E-2</c:v>
                </c:pt>
                <c:pt idx="785">
                  <c:v>3.7000000000000012E-2</c:v>
                </c:pt>
                <c:pt idx="786">
                  <c:v>3.7000000000000012E-2</c:v>
                </c:pt>
                <c:pt idx="787">
                  <c:v>3.7000000000000012E-2</c:v>
                </c:pt>
                <c:pt idx="788">
                  <c:v>3.7000000000000012E-2</c:v>
                </c:pt>
                <c:pt idx="789">
                  <c:v>3.6500000000000005E-2</c:v>
                </c:pt>
                <c:pt idx="790">
                  <c:v>3.6500000000000005E-2</c:v>
                </c:pt>
                <c:pt idx="791">
                  <c:v>3.6500000000000005E-2</c:v>
                </c:pt>
                <c:pt idx="792">
                  <c:v>3.6500000000000005E-2</c:v>
                </c:pt>
                <c:pt idx="793">
                  <c:v>3.6900000000000002E-2</c:v>
                </c:pt>
                <c:pt idx="794">
                  <c:v>3.6900000000000002E-2</c:v>
                </c:pt>
                <c:pt idx="795">
                  <c:v>3.6900000000000002E-2</c:v>
                </c:pt>
                <c:pt idx="796">
                  <c:v>3.6900000000000002E-2</c:v>
                </c:pt>
                <c:pt idx="797">
                  <c:v>3.6900000000000002E-2</c:v>
                </c:pt>
                <c:pt idx="798">
                  <c:v>3.7200000000000011E-2</c:v>
                </c:pt>
                <c:pt idx="799">
                  <c:v>3.7200000000000011E-2</c:v>
                </c:pt>
                <c:pt idx="800">
                  <c:v>3.7200000000000011E-2</c:v>
                </c:pt>
                <c:pt idx="801">
                  <c:v>3.7200000000000011E-2</c:v>
                </c:pt>
                <c:pt idx="802">
                  <c:v>3.7200000000000011E-2</c:v>
                </c:pt>
                <c:pt idx="803">
                  <c:v>3.8399999999999997E-2</c:v>
                </c:pt>
                <c:pt idx="804">
                  <c:v>3.8399999999999997E-2</c:v>
                </c:pt>
                <c:pt idx="805">
                  <c:v>3.8399999999999997E-2</c:v>
                </c:pt>
                <c:pt idx="806">
                  <c:v>3.8399999999999997E-2</c:v>
                </c:pt>
                <c:pt idx="807">
                  <c:v>3.8399999999999997E-2</c:v>
                </c:pt>
                <c:pt idx="808">
                  <c:v>3.95E-2</c:v>
                </c:pt>
                <c:pt idx="809">
                  <c:v>3.95E-2</c:v>
                </c:pt>
                <c:pt idx="810">
                  <c:v>3.95E-2</c:v>
                </c:pt>
                <c:pt idx="811">
                  <c:v>3.95E-2</c:v>
                </c:pt>
                <c:pt idx="812">
                  <c:v>3.95E-2</c:v>
                </c:pt>
                <c:pt idx="813">
                  <c:v>4.0100000000000004E-2</c:v>
                </c:pt>
                <c:pt idx="814">
                  <c:v>4.0100000000000004E-2</c:v>
                </c:pt>
                <c:pt idx="815">
                  <c:v>4.0100000000000004E-2</c:v>
                </c:pt>
                <c:pt idx="816">
                  <c:v>4.0100000000000004E-2</c:v>
                </c:pt>
                <c:pt idx="817">
                  <c:v>4.0100000000000004E-2</c:v>
                </c:pt>
                <c:pt idx="818">
                  <c:v>4.0199999999999993E-2</c:v>
                </c:pt>
                <c:pt idx="819">
                  <c:v>4.0199999999999993E-2</c:v>
                </c:pt>
                <c:pt idx="820">
                  <c:v>4.0199999999999993E-2</c:v>
                </c:pt>
                <c:pt idx="821">
                  <c:v>4.0199999999999993E-2</c:v>
                </c:pt>
                <c:pt idx="822">
                  <c:v>4.0800000000000003E-2</c:v>
                </c:pt>
                <c:pt idx="823">
                  <c:v>4.0800000000000003E-2</c:v>
                </c:pt>
                <c:pt idx="824">
                  <c:v>4.0800000000000003E-2</c:v>
                </c:pt>
                <c:pt idx="825">
                  <c:v>4.0800000000000003E-2</c:v>
                </c:pt>
                <c:pt idx="826">
                  <c:v>4.0800000000000003E-2</c:v>
                </c:pt>
                <c:pt idx="827">
                  <c:v>4.0800000000000003E-2</c:v>
                </c:pt>
                <c:pt idx="828">
                  <c:v>3.9699999999999999E-2</c:v>
                </c:pt>
                <c:pt idx="829">
                  <c:v>3.9699999999999999E-2</c:v>
                </c:pt>
                <c:pt idx="830">
                  <c:v>3.9699999999999999E-2</c:v>
                </c:pt>
                <c:pt idx="831">
                  <c:v>3.9699999999999999E-2</c:v>
                </c:pt>
                <c:pt idx="832">
                  <c:v>3.9699999999999999E-2</c:v>
                </c:pt>
                <c:pt idx="833">
                  <c:v>3.9000000000000007E-2</c:v>
                </c:pt>
                <c:pt idx="834">
                  <c:v>3.9000000000000007E-2</c:v>
                </c:pt>
                <c:pt idx="835">
                  <c:v>3.9000000000000007E-2</c:v>
                </c:pt>
                <c:pt idx="836">
                  <c:v>3.9000000000000007E-2</c:v>
                </c:pt>
                <c:pt idx="837">
                  <c:v>3.9000000000000007E-2</c:v>
                </c:pt>
                <c:pt idx="838">
                  <c:v>3.8599999999999995E-2</c:v>
                </c:pt>
                <c:pt idx="839">
                  <c:v>3.8599999999999995E-2</c:v>
                </c:pt>
                <c:pt idx="840">
                  <c:v>3.8599999999999995E-2</c:v>
                </c:pt>
                <c:pt idx="841">
                  <c:v>3.8599999999999995E-2</c:v>
                </c:pt>
                <c:pt idx="842">
                  <c:v>3.8599999999999995E-2</c:v>
                </c:pt>
                <c:pt idx="843">
                  <c:v>3.8100000000000002E-2</c:v>
                </c:pt>
                <c:pt idx="844">
                  <c:v>3.8100000000000002E-2</c:v>
                </c:pt>
                <c:pt idx="845">
                  <c:v>3.8100000000000002E-2</c:v>
                </c:pt>
                <c:pt idx="846">
                  <c:v>3.8100000000000002E-2</c:v>
                </c:pt>
                <c:pt idx="847">
                  <c:v>3.8100000000000002E-2</c:v>
                </c:pt>
                <c:pt idx="848">
                  <c:v>3.7100000000000001E-2</c:v>
                </c:pt>
                <c:pt idx="849">
                  <c:v>3.7100000000000001E-2</c:v>
                </c:pt>
                <c:pt idx="850">
                  <c:v>3.7100000000000001E-2</c:v>
                </c:pt>
                <c:pt idx="851">
                  <c:v>3.7100000000000001E-2</c:v>
                </c:pt>
                <c:pt idx="852">
                  <c:v>3.7100000000000001E-2</c:v>
                </c:pt>
                <c:pt idx="853">
                  <c:v>3.7500000000000006E-2</c:v>
                </c:pt>
                <c:pt idx="854">
                  <c:v>3.7500000000000006E-2</c:v>
                </c:pt>
                <c:pt idx="855">
                  <c:v>3.7500000000000006E-2</c:v>
                </c:pt>
                <c:pt idx="856">
                  <c:v>3.7500000000000006E-2</c:v>
                </c:pt>
                <c:pt idx="857">
                  <c:v>3.7500000000000006E-2</c:v>
                </c:pt>
                <c:pt idx="858">
                  <c:v>3.8100000000000002E-2</c:v>
                </c:pt>
                <c:pt idx="859">
                  <c:v>3.8100000000000002E-2</c:v>
                </c:pt>
                <c:pt idx="860">
                  <c:v>3.8100000000000002E-2</c:v>
                </c:pt>
                <c:pt idx="861">
                  <c:v>3.8100000000000002E-2</c:v>
                </c:pt>
                <c:pt idx="862">
                  <c:v>3.7700000000000004E-2</c:v>
                </c:pt>
                <c:pt idx="863">
                  <c:v>3.7700000000000004E-2</c:v>
                </c:pt>
                <c:pt idx="864">
                  <c:v>3.7700000000000004E-2</c:v>
                </c:pt>
                <c:pt idx="865">
                  <c:v>3.7700000000000004E-2</c:v>
                </c:pt>
                <c:pt idx="866">
                  <c:v>3.7700000000000004E-2</c:v>
                </c:pt>
                <c:pt idx="867">
                  <c:v>3.9199999999999999E-2</c:v>
                </c:pt>
                <c:pt idx="868">
                  <c:v>3.9199999999999999E-2</c:v>
                </c:pt>
                <c:pt idx="869">
                  <c:v>3.9199999999999999E-2</c:v>
                </c:pt>
                <c:pt idx="870">
                  <c:v>3.9199999999999999E-2</c:v>
                </c:pt>
                <c:pt idx="871">
                  <c:v>3.9199999999999999E-2</c:v>
                </c:pt>
                <c:pt idx="872">
                  <c:v>3.95E-2</c:v>
                </c:pt>
                <c:pt idx="873">
                  <c:v>3.95E-2</c:v>
                </c:pt>
                <c:pt idx="874">
                  <c:v>3.95E-2</c:v>
                </c:pt>
                <c:pt idx="875">
                  <c:v>3.95E-2</c:v>
                </c:pt>
                <c:pt idx="876">
                  <c:v>3.95E-2</c:v>
                </c:pt>
                <c:pt idx="877">
                  <c:v>3.95E-2</c:v>
                </c:pt>
                <c:pt idx="878">
                  <c:v>3.95E-2</c:v>
                </c:pt>
                <c:pt idx="879">
                  <c:v>3.95E-2</c:v>
                </c:pt>
                <c:pt idx="880">
                  <c:v>3.95E-2</c:v>
                </c:pt>
                <c:pt idx="881">
                  <c:v>3.95E-2</c:v>
                </c:pt>
                <c:pt idx="882">
                  <c:v>3.95E-2</c:v>
                </c:pt>
                <c:pt idx="883">
                  <c:v>3.95E-2</c:v>
                </c:pt>
                <c:pt idx="884">
                  <c:v>3.95E-2</c:v>
                </c:pt>
                <c:pt idx="885">
                  <c:v>3.95E-2</c:v>
                </c:pt>
                <c:pt idx="886">
                  <c:v>3.9399999999999998E-2</c:v>
                </c:pt>
                <c:pt idx="887">
                  <c:v>3.9399999999999998E-2</c:v>
                </c:pt>
                <c:pt idx="888">
                  <c:v>3.9399999999999998E-2</c:v>
                </c:pt>
                <c:pt idx="889">
                  <c:v>3.9399999999999998E-2</c:v>
                </c:pt>
                <c:pt idx="890">
                  <c:v>3.9399999999999998E-2</c:v>
                </c:pt>
                <c:pt idx="891">
                  <c:v>3.8300000000000001E-2</c:v>
                </c:pt>
                <c:pt idx="892">
                  <c:v>3.8300000000000001E-2</c:v>
                </c:pt>
                <c:pt idx="893">
                  <c:v>3.8300000000000001E-2</c:v>
                </c:pt>
                <c:pt idx="894">
                  <c:v>3.8300000000000001E-2</c:v>
                </c:pt>
                <c:pt idx="895">
                  <c:v>3.8300000000000001E-2</c:v>
                </c:pt>
                <c:pt idx="896">
                  <c:v>3.7500000000000006E-2</c:v>
                </c:pt>
                <c:pt idx="897">
                  <c:v>3.7500000000000006E-2</c:v>
                </c:pt>
                <c:pt idx="898">
                  <c:v>3.7500000000000006E-2</c:v>
                </c:pt>
                <c:pt idx="899">
                  <c:v>3.7500000000000006E-2</c:v>
                </c:pt>
                <c:pt idx="900">
                  <c:v>3.7500000000000006E-2</c:v>
                </c:pt>
                <c:pt idx="901">
                  <c:v>3.61E-2</c:v>
                </c:pt>
                <c:pt idx="902">
                  <c:v>3.61E-2</c:v>
                </c:pt>
                <c:pt idx="903">
                  <c:v>3.61E-2</c:v>
                </c:pt>
                <c:pt idx="904">
                  <c:v>3.61E-2</c:v>
                </c:pt>
                <c:pt idx="905">
                  <c:v>3.61E-2</c:v>
                </c:pt>
                <c:pt idx="906">
                  <c:v>3.6600000000000008E-2</c:v>
                </c:pt>
                <c:pt idx="907">
                  <c:v>3.6600000000000008E-2</c:v>
                </c:pt>
                <c:pt idx="908">
                  <c:v>3.6600000000000008E-2</c:v>
                </c:pt>
                <c:pt idx="909">
                  <c:v>3.6600000000000008E-2</c:v>
                </c:pt>
                <c:pt idx="910">
                  <c:v>3.6600000000000008E-2</c:v>
                </c:pt>
                <c:pt idx="911">
                  <c:v>3.7500000000000006E-2</c:v>
                </c:pt>
                <c:pt idx="912">
                  <c:v>3.7500000000000006E-2</c:v>
                </c:pt>
                <c:pt idx="913">
                  <c:v>3.7500000000000006E-2</c:v>
                </c:pt>
                <c:pt idx="914">
                  <c:v>3.7500000000000006E-2</c:v>
                </c:pt>
                <c:pt idx="915">
                  <c:v>3.7500000000000006E-2</c:v>
                </c:pt>
                <c:pt idx="916">
                  <c:v>3.7999999999999999E-2</c:v>
                </c:pt>
                <c:pt idx="917">
                  <c:v>3.7999999999999999E-2</c:v>
                </c:pt>
                <c:pt idx="918">
                  <c:v>3.7999999999999999E-2</c:v>
                </c:pt>
                <c:pt idx="919">
                  <c:v>3.7999999999999999E-2</c:v>
                </c:pt>
                <c:pt idx="920">
                  <c:v>3.7999999999999999E-2</c:v>
                </c:pt>
                <c:pt idx="921">
                  <c:v>3.7599999999999995E-2</c:v>
                </c:pt>
                <c:pt idx="922">
                  <c:v>3.7599999999999995E-2</c:v>
                </c:pt>
                <c:pt idx="923">
                  <c:v>3.7599999999999995E-2</c:v>
                </c:pt>
                <c:pt idx="924">
                  <c:v>3.7599999999999995E-2</c:v>
                </c:pt>
                <c:pt idx="925">
                  <c:v>3.7599999999999995E-2</c:v>
                </c:pt>
                <c:pt idx="926">
                  <c:v>3.7200000000000011E-2</c:v>
                </c:pt>
                <c:pt idx="927">
                  <c:v>3.7200000000000011E-2</c:v>
                </c:pt>
                <c:pt idx="928">
                  <c:v>3.7200000000000011E-2</c:v>
                </c:pt>
                <c:pt idx="929">
                  <c:v>3.7200000000000011E-2</c:v>
                </c:pt>
                <c:pt idx="930">
                  <c:v>3.7300000000000007E-2</c:v>
                </c:pt>
                <c:pt idx="931">
                  <c:v>3.7300000000000007E-2</c:v>
                </c:pt>
                <c:pt idx="932">
                  <c:v>3.7300000000000007E-2</c:v>
                </c:pt>
                <c:pt idx="933">
                  <c:v>3.7300000000000007E-2</c:v>
                </c:pt>
                <c:pt idx="934">
                  <c:v>3.7300000000000007E-2</c:v>
                </c:pt>
                <c:pt idx="935">
                  <c:v>3.790000000000001E-2</c:v>
                </c:pt>
                <c:pt idx="936">
                  <c:v>3.790000000000001E-2</c:v>
                </c:pt>
                <c:pt idx="937">
                  <c:v>3.790000000000001E-2</c:v>
                </c:pt>
                <c:pt idx="938">
                  <c:v>3.790000000000001E-2</c:v>
                </c:pt>
                <c:pt idx="939">
                  <c:v>3.790000000000001E-2</c:v>
                </c:pt>
                <c:pt idx="940">
                  <c:v>3.7200000000000011E-2</c:v>
                </c:pt>
                <c:pt idx="941">
                  <c:v>3.7200000000000011E-2</c:v>
                </c:pt>
                <c:pt idx="942">
                  <c:v>3.7200000000000011E-2</c:v>
                </c:pt>
                <c:pt idx="943">
                  <c:v>3.7200000000000011E-2</c:v>
                </c:pt>
                <c:pt idx="944">
                  <c:v>3.7200000000000011E-2</c:v>
                </c:pt>
                <c:pt idx="945">
                  <c:v>3.6700000000000003E-2</c:v>
                </c:pt>
                <c:pt idx="946">
                  <c:v>3.6700000000000003E-2</c:v>
                </c:pt>
                <c:pt idx="947">
                  <c:v>3.6700000000000003E-2</c:v>
                </c:pt>
                <c:pt idx="948">
                  <c:v>3.6700000000000003E-2</c:v>
                </c:pt>
                <c:pt idx="949">
                  <c:v>3.6700000000000003E-2</c:v>
                </c:pt>
                <c:pt idx="950">
                  <c:v>3.61E-2</c:v>
                </c:pt>
                <c:pt idx="951">
                  <c:v>3.61E-2</c:v>
                </c:pt>
                <c:pt idx="952">
                  <c:v>3.61E-2</c:v>
                </c:pt>
                <c:pt idx="953">
                  <c:v>3.61E-2</c:v>
                </c:pt>
                <c:pt idx="954">
                  <c:v>3.6400000000000009E-2</c:v>
                </c:pt>
                <c:pt idx="955">
                  <c:v>3.6400000000000009E-2</c:v>
                </c:pt>
                <c:pt idx="956">
                  <c:v>3.6400000000000009E-2</c:v>
                </c:pt>
                <c:pt idx="957">
                  <c:v>3.6400000000000009E-2</c:v>
                </c:pt>
                <c:pt idx="958">
                  <c:v>3.6400000000000009E-2</c:v>
                </c:pt>
                <c:pt idx="959">
                  <c:v>3.6799999999999999E-2</c:v>
                </c:pt>
                <c:pt idx="960">
                  <c:v>3.6799999999999999E-2</c:v>
                </c:pt>
                <c:pt idx="961">
                  <c:v>3.6799999999999999E-2</c:v>
                </c:pt>
                <c:pt idx="962">
                  <c:v>3.6799999999999999E-2</c:v>
                </c:pt>
                <c:pt idx="963">
                  <c:v>3.6799999999999999E-2</c:v>
                </c:pt>
                <c:pt idx="964">
                  <c:v>3.6799999999999999E-2</c:v>
                </c:pt>
                <c:pt idx="965">
                  <c:v>3.6799999999999999E-2</c:v>
                </c:pt>
                <c:pt idx="966">
                  <c:v>3.6799999999999999E-2</c:v>
                </c:pt>
                <c:pt idx="967">
                  <c:v>3.6799999999999999E-2</c:v>
                </c:pt>
                <c:pt idx="968">
                  <c:v>3.6700000000000003E-2</c:v>
                </c:pt>
                <c:pt idx="969">
                  <c:v>3.6700000000000003E-2</c:v>
                </c:pt>
                <c:pt idx="970">
                  <c:v>3.6700000000000003E-2</c:v>
                </c:pt>
                <c:pt idx="971">
                  <c:v>3.6700000000000003E-2</c:v>
                </c:pt>
                <c:pt idx="972">
                  <c:v>3.6700000000000003E-2</c:v>
                </c:pt>
                <c:pt idx="973">
                  <c:v>3.5500000000000004E-2</c:v>
                </c:pt>
                <c:pt idx="974">
                  <c:v>3.5500000000000004E-2</c:v>
                </c:pt>
                <c:pt idx="975">
                  <c:v>3.5500000000000004E-2</c:v>
                </c:pt>
                <c:pt idx="976">
                  <c:v>3.5500000000000004E-2</c:v>
                </c:pt>
                <c:pt idx="977">
                  <c:v>3.4099999999999998E-2</c:v>
                </c:pt>
                <c:pt idx="978">
                  <c:v>3.4099999999999998E-2</c:v>
                </c:pt>
                <c:pt idx="979">
                  <c:v>3.4099999999999998E-2</c:v>
                </c:pt>
                <c:pt idx="980">
                  <c:v>3.3700000000000001E-2</c:v>
                </c:pt>
                <c:pt idx="981">
                  <c:v>3.3700000000000001E-2</c:v>
                </c:pt>
                <c:pt idx="982">
                  <c:v>3.3700000000000001E-2</c:v>
                </c:pt>
                <c:pt idx="983">
                  <c:v>3.3700000000000001E-2</c:v>
                </c:pt>
                <c:pt idx="984">
                  <c:v>3.3700000000000001E-2</c:v>
                </c:pt>
                <c:pt idx="985">
                  <c:v>3.3700000000000001E-2</c:v>
                </c:pt>
                <c:pt idx="986">
                  <c:v>3.2900000000000006E-2</c:v>
                </c:pt>
                <c:pt idx="987">
                  <c:v>3.2900000000000006E-2</c:v>
                </c:pt>
                <c:pt idx="988">
                  <c:v>3.2900000000000006E-2</c:v>
                </c:pt>
                <c:pt idx="989">
                  <c:v>3.2900000000000006E-2</c:v>
                </c:pt>
                <c:pt idx="990">
                  <c:v>3.2900000000000006E-2</c:v>
                </c:pt>
                <c:pt idx="991">
                  <c:v>3.2700000000000007E-2</c:v>
                </c:pt>
                <c:pt idx="992">
                  <c:v>3.2700000000000007E-2</c:v>
                </c:pt>
                <c:pt idx="993">
                  <c:v>3.2700000000000007E-2</c:v>
                </c:pt>
                <c:pt idx="994">
                  <c:v>3.2700000000000007E-2</c:v>
                </c:pt>
                <c:pt idx="995">
                  <c:v>3.2700000000000007E-2</c:v>
                </c:pt>
                <c:pt idx="996">
                  <c:v>3.44E-2</c:v>
                </c:pt>
                <c:pt idx="997">
                  <c:v>3.44E-2</c:v>
                </c:pt>
                <c:pt idx="998">
                  <c:v>3.44E-2</c:v>
                </c:pt>
                <c:pt idx="999">
                  <c:v>3.44E-2</c:v>
                </c:pt>
                <c:pt idx="1000">
                  <c:v>3.44E-2</c:v>
                </c:pt>
                <c:pt idx="1001">
                  <c:v>3.6400000000000009E-2</c:v>
                </c:pt>
                <c:pt idx="1002">
                  <c:v>3.6400000000000009E-2</c:v>
                </c:pt>
                <c:pt idx="1003">
                  <c:v>3.6400000000000009E-2</c:v>
                </c:pt>
                <c:pt idx="1004">
                  <c:v>3.6400000000000009E-2</c:v>
                </c:pt>
                <c:pt idx="1005">
                  <c:v>3.5799999999999998E-2</c:v>
                </c:pt>
                <c:pt idx="1006">
                  <c:v>3.5799999999999998E-2</c:v>
                </c:pt>
                <c:pt idx="1007">
                  <c:v>3.5799999999999998E-2</c:v>
                </c:pt>
                <c:pt idx="1008">
                  <c:v>3.5799999999999998E-2</c:v>
                </c:pt>
                <c:pt idx="1009">
                  <c:v>3.6799999999999999E-2</c:v>
                </c:pt>
                <c:pt idx="1010">
                  <c:v>3.6799999999999999E-2</c:v>
                </c:pt>
                <c:pt idx="1011">
                  <c:v>3.6799999999999999E-2</c:v>
                </c:pt>
                <c:pt idx="1012">
                  <c:v>3.6799999999999999E-2</c:v>
                </c:pt>
                <c:pt idx="1013">
                  <c:v>3.6799999999999999E-2</c:v>
                </c:pt>
                <c:pt idx="1014">
                  <c:v>3.6000000000000011E-2</c:v>
                </c:pt>
                <c:pt idx="1015">
                  <c:v>3.6000000000000011E-2</c:v>
                </c:pt>
                <c:pt idx="1016">
                  <c:v>3.6000000000000011E-2</c:v>
                </c:pt>
                <c:pt idx="1017">
                  <c:v>3.6000000000000011E-2</c:v>
                </c:pt>
                <c:pt idx="1018">
                  <c:v>3.6000000000000011E-2</c:v>
                </c:pt>
                <c:pt idx="1019">
                  <c:v>3.5300000000000005E-2</c:v>
                </c:pt>
                <c:pt idx="1020">
                  <c:v>3.5300000000000005E-2</c:v>
                </c:pt>
                <c:pt idx="1021">
                  <c:v>3.5300000000000005E-2</c:v>
                </c:pt>
                <c:pt idx="1022">
                  <c:v>3.5300000000000005E-2</c:v>
                </c:pt>
                <c:pt idx="1023">
                  <c:v>3.5400000000000001E-2</c:v>
                </c:pt>
                <c:pt idx="1024">
                  <c:v>3.5400000000000001E-2</c:v>
                </c:pt>
                <c:pt idx="1025">
                  <c:v>3.5400000000000001E-2</c:v>
                </c:pt>
                <c:pt idx="1026">
                  <c:v>3.5400000000000001E-2</c:v>
                </c:pt>
                <c:pt idx="1027">
                  <c:v>3.5400000000000001E-2</c:v>
                </c:pt>
                <c:pt idx="1028">
                  <c:v>3.6700000000000003E-2</c:v>
                </c:pt>
                <c:pt idx="1029">
                  <c:v>3.6700000000000003E-2</c:v>
                </c:pt>
                <c:pt idx="1030">
                  <c:v>3.6700000000000003E-2</c:v>
                </c:pt>
                <c:pt idx="1031">
                  <c:v>3.6700000000000003E-2</c:v>
                </c:pt>
                <c:pt idx="1032">
                  <c:v>3.6700000000000003E-2</c:v>
                </c:pt>
                <c:pt idx="1033">
                  <c:v>3.6799999999999999E-2</c:v>
                </c:pt>
                <c:pt idx="1034">
                  <c:v>3.6799999999999999E-2</c:v>
                </c:pt>
                <c:pt idx="1035">
                  <c:v>3.6799999999999999E-2</c:v>
                </c:pt>
                <c:pt idx="1036">
                  <c:v>3.6799999999999999E-2</c:v>
                </c:pt>
                <c:pt idx="1037">
                  <c:v>3.6799999999999999E-2</c:v>
                </c:pt>
                <c:pt idx="1038">
                  <c:v>3.7200000000000011E-2</c:v>
                </c:pt>
                <c:pt idx="1039">
                  <c:v>3.7200000000000011E-2</c:v>
                </c:pt>
                <c:pt idx="1040">
                  <c:v>3.7200000000000011E-2</c:v>
                </c:pt>
                <c:pt idx="1041">
                  <c:v>3.7200000000000011E-2</c:v>
                </c:pt>
                <c:pt idx="1042">
                  <c:v>3.740000000000001E-2</c:v>
                </c:pt>
                <c:pt idx="1043">
                  <c:v>3.740000000000001E-2</c:v>
                </c:pt>
                <c:pt idx="1044">
                  <c:v>3.740000000000001E-2</c:v>
                </c:pt>
                <c:pt idx="1045">
                  <c:v>3.740000000000001E-2</c:v>
                </c:pt>
                <c:pt idx="1046">
                  <c:v>3.740000000000001E-2</c:v>
                </c:pt>
                <c:pt idx="1047">
                  <c:v>3.740000000000001E-2</c:v>
                </c:pt>
                <c:pt idx="1048">
                  <c:v>3.740000000000001E-2</c:v>
                </c:pt>
                <c:pt idx="1049">
                  <c:v>3.740000000000001E-2</c:v>
                </c:pt>
                <c:pt idx="1050">
                  <c:v>3.740000000000001E-2</c:v>
                </c:pt>
                <c:pt idx="1051">
                  <c:v>3.740000000000001E-2</c:v>
                </c:pt>
                <c:pt idx="1052">
                  <c:v>3.8599999999999995E-2</c:v>
                </c:pt>
                <c:pt idx="1053">
                  <c:v>3.8599999999999995E-2</c:v>
                </c:pt>
                <c:pt idx="1054">
                  <c:v>3.8599999999999995E-2</c:v>
                </c:pt>
                <c:pt idx="1055">
                  <c:v>3.8599999999999995E-2</c:v>
                </c:pt>
                <c:pt idx="1056">
                  <c:v>3.8599999999999995E-2</c:v>
                </c:pt>
                <c:pt idx="1057">
                  <c:v>4.0000000000000008E-2</c:v>
                </c:pt>
                <c:pt idx="1058">
                  <c:v>4.0000000000000008E-2</c:v>
                </c:pt>
                <c:pt idx="1059">
                  <c:v>4.0000000000000008E-2</c:v>
                </c:pt>
                <c:pt idx="1060">
                  <c:v>4.0000000000000008E-2</c:v>
                </c:pt>
                <c:pt idx="1061">
                  <c:v>4.0000000000000008E-2</c:v>
                </c:pt>
                <c:pt idx="1062">
                  <c:v>3.9900000000000005E-2</c:v>
                </c:pt>
                <c:pt idx="1063">
                  <c:v>3.9900000000000005E-2</c:v>
                </c:pt>
                <c:pt idx="1064">
                  <c:v>3.9900000000000005E-2</c:v>
                </c:pt>
                <c:pt idx="1065">
                  <c:v>3.9900000000000005E-2</c:v>
                </c:pt>
                <c:pt idx="1066">
                  <c:v>3.9900000000000005E-2</c:v>
                </c:pt>
                <c:pt idx="1067">
                  <c:v>3.9900000000000005E-2</c:v>
                </c:pt>
                <c:pt idx="1068">
                  <c:v>3.9900000000000005E-2</c:v>
                </c:pt>
                <c:pt idx="1069">
                  <c:v>3.9900000000000005E-2</c:v>
                </c:pt>
                <c:pt idx="1070">
                  <c:v>3.9900000000000005E-2</c:v>
                </c:pt>
                <c:pt idx="1071">
                  <c:v>3.9599999999999996E-2</c:v>
                </c:pt>
                <c:pt idx="1072">
                  <c:v>3.9599999999999996E-2</c:v>
                </c:pt>
                <c:pt idx="1073">
                  <c:v>3.9599999999999996E-2</c:v>
                </c:pt>
                <c:pt idx="1074">
                  <c:v>3.9599999999999996E-2</c:v>
                </c:pt>
                <c:pt idx="1075">
                  <c:v>3.9599999999999996E-2</c:v>
                </c:pt>
                <c:pt idx="1076">
                  <c:v>3.9300000000000002E-2</c:v>
                </c:pt>
                <c:pt idx="1077">
                  <c:v>3.9300000000000002E-2</c:v>
                </c:pt>
                <c:pt idx="1078">
                  <c:v>3.9300000000000002E-2</c:v>
                </c:pt>
                <c:pt idx="1079">
                  <c:v>3.9300000000000002E-2</c:v>
                </c:pt>
                <c:pt idx="1080">
                  <c:v>3.9300000000000002E-2</c:v>
                </c:pt>
                <c:pt idx="1081">
                  <c:v>3.8900000000000004E-2</c:v>
                </c:pt>
                <c:pt idx="1082">
                  <c:v>3.8900000000000004E-2</c:v>
                </c:pt>
                <c:pt idx="1083">
                  <c:v>3.8900000000000004E-2</c:v>
                </c:pt>
                <c:pt idx="1084">
                  <c:v>3.8900000000000004E-2</c:v>
                </c:pt>
                <c:pt idx="1085">
                  <c:v>3.8900000000000004E-2</c:v>
                </c:pt>
                <c:pt idx="1086">
                  <c:v>3.9000000000000007E-2</c:v>
                </c:pt>
                <c:pt idx="1087">
                  <c:v>3.9000000000000007E-2</c:v>
                </c:pt>
                <c:pt idx="1088">
                  <c:v>3.9000000000000007E-2</c:v>
                </c:pt>
                <c:pt idx="1089">
                  <c:v>3.9000000000000007E-2</c:v>
                </c:pt>
                <c:pt idx="1090">
                  <c:v>3.9000000000000007E-2</c:v>
                </c:pt>
                <c:pt idx="1091">
                  <c:v>3.7700000000000004E-2</c:v>
                </c:pt>
                <c:pt idx="1092">
                  <c:v>3.7700000000000004E-2</c:v>
                </c:pt>
                <c:pt idx="1093">
                  <c:v>3.7700000000000004E-2</c:v>
                </c:pt>
                <c:pt idx="1094">
                  <c:v>3.7700000000000004E-2</c:v>
                </c:pt>
                <c:pt idx="1095">
                  <c:v>3.7700000000000004E-2</c:v>
                </c:pt>
                <c:pt idx="1096">
                  <c:v>3.6700000000000003E-2</c:v>
                </c:pt>
                <c:pt idx="1097">
                  <c:v>3.6700000000000003E-2</c:v>
                </c:pt>
                <c:pt idx="1098">
                  <c:v>3.6700000000000003E-2</c:v>
                </c:pt>
                <c:pt idx="1099">
                  <c:v>3.6700000000000003E-2</c:v>
                </c:pt>
                <c:pt idx="1100">
                  <c:v>3.6700000000000003E-2</c:v>
                </c:pt>
                <c:pt idx="1101">
                  <c:v>3.61E-2</c:v>
                </c:pt>
                <c:pt idx="1102">
                  <c:v>3.61E-2</c:v>
                </c:pt>
                <c:pt idx="1103">
                  <c:v>3.61E-2</c:v>
                </c:pt>
                <c:pt idx="1104">
                  <c:v>3.61E-2</c:v>
                </c:pt>
                <c:pt idx="1105">
                  <c:v>3.61E-2</c:v>
                </c:pt>
                <c:pt idx="1106">
                  <c:v>3.7000000000000012E-2</c:v>
                </c:pt>
                <c:pt idx="1107">
                  <c:v>3.7000000000000012E-2</c:v>
                </c:pt>
                <c:pt idx="1108">
                  <c:v>3.7000000000000012E-2</c:v>
                </c:pt>
                <c:pt idx="1109">
                  <c:v>3.7000000000000012E-2</c:v>
                </c:pt>
                <c:pt idx="1110">
                  <c:v>3.8399999999999997E-2</c:v>
                </c:pt>
                <c:pt idx="1111">
                  <c:v>3.8399999999999997E-2</c:v>
                </c:pt>
                <c:pt idx="1112">
                  <c:v>3.8399999999999997E-2</c:v>
                </c:pt>
                <c:pt idx="1113">
                  <c:v>3.8399999999999997E-2</c:v>
                </c:pt>
                <c:pt idx="1114">
                  <c:v>3.8399999999999997E-2</c:v>
                </c:pt>
                <c:pt idx="1115">
                  <c:v>3.9300000000000002E-2</c:v>
                </c:pt>
                <c:pt idx="1116">
                  <c:v>3.9300000000000002E-2</c:v>
                </c:pt>
                <c:pt idx="1117">
                  <c:v>3.9300000000000002E-2</c:v>
                </c:pt>
                <c:pt idx="1118">
                  <c:v>3.9300000000000002E-2</c:v>
                </c:pt>
                <c:pt idx="1119">
                  <c:v>3.9300000000000002E-2</c:v>
                </c:pt>
                <c:pt idx="1120">
                  <c:v>4.1599999999999998E-2</c:v>
                </c:pt>
                <c:pt idx="1121">
                  <c:v>4.1599999999999998E-2</c:v>
                </c:pt>
                <c:pt idx="1122">
                  <c:v>4.1599999999999998E-2</c:v>
                </c:pt>
                <c:pt idx="1123">
                  <c:v>4.1599999999999998E-2</c:v>
                </c:pt>
                <c:pt idx="1124">
                  <c:v>4.1599999999999998E-2</c:v>
                </c:pt>
                <c:pt idx="1125">
                  <c:v>4.3700000000000003E-2</c:v>
                </c:pt>
                <c:pt idx="1126">
                  <c:v>4.3700000000000003E-2</c:v>
                </c:pt>
                <c:pt idx="1127">
                  <c:v>4.3700000000000003E-2</c:v>
                </c:pt>
                <c:pt idx="1128">
                  <c:v>4.3700000000000003E-2</c:v>
                </c:pt>
                <c:pt idx="1129">
                  <c:v>4.3700000000000003E-2</c:v>
                </c:pt>
                <c:pt idx="1130">
                  <c:v>4.6300000000000001E-2</c:v>
                </c:pt>
                <c:pt idx="1131">
                  <c:v>4.6300000000000001E-2</c:v>
                </c:pt>
                <c:pt idx="1132">
                  <c:v>4.6300000000000001E-2</c:v>
                </c:pt>
                <c:pt idx="1133">
                  <c:v>4.6300000000000001E-2</c:v>
                </c:pt>
                <c:pt idx="1134">
                  <c:v>4.3900000000000002E-2</c:v>
                </c:pt>
                <c:pt idx="1135">
                  <c:v>4.3900000000000002E-2</c:v>
                </c:pt>
                <c:pt idx="1136">
                  <c:v>4.3900000000000002E-2</c:v>
                </c:pt>
                <c:pt idx="1137">
                  <c:v>4.3900000000000002E-2</c:v>
                </c:pt>
                <c:pt idx="1138">
                  <c:v>4.3900000000000002E-2</c:v>
                </c:pt>
                <c:pt idx="1139">
                  <c:v>4.5500000000000006E-2</c:v>
                </c:pt>
                <c:pt idx="1140">
                  <c:v>4.5500000000000006E-2</c:v>
                </c:pt>
                <c:pt idx="1141">
                  <c:v>4.5500000000000006E-2</c:v>
                </c:pt>
                <c:pt idx="1142">
                  <c:v>4.5500000000000006E-2</c:v>
                </c:pt>
                <c:pt idx="1143">
                  <c:v>4.5500000000000006E-2</c:v>
                </c:pt>
                <c:pt idx="1144">
                  <c:v>4.5200000000000004E-2</c:v>
                </c:pt>
                <c:pt idx="1145">
                  <c:v>4.5200000000000004E-2</c:v>
                </c:pt>
                <c:pt idx="1146">
                  <c:v>4.5200000000000004E-2</c:v>
                </c:pt>
                <c:pt idx="1147">
                  <c:v>4.5200000000000004E-2</c:v>
                </c:pt>
                <c:pt idx="1148">
                  <c:v>4.5200000000000004E-2</c:v>
                </c:pt>
                <c:pt idx="1149">
                  <c:v>4.7699999999999992E-2</c:v>
                </c:pt>
                <c:pt idx="1150">
                  <c:v>4.7699999999999992E-2</c:v>
                </c:pt>
                <c:pt idx="1151">
                  <c:v>4.7699999999999992E-2</c:v>
                </c:pt>
                <c:pt idx="1152">
                  <c:v>4.7699999999999992E-2</c:v>
                </c:pt>
                <c:pt idx="1153">
                  <c:v>4.7699999999999992E-2</c:v>
                </c:pt>
                <c:pt idx="1154">
                  <c:v>4.7000000000000007E-2</c:v>
                </c:pt>
                <c:pt idx="1155">
                  <c:v>4.7000000000000007E-2</c:v>
                </c:pt>
                <c:pt idx="1156">
                  <c:v>4.7000000000000007E-2</c:v>
                </c:pt>
                <c:pt idx="1157">
                  <c:v>4.7000000000000007E-2</c:v>
                </c:pt>
                <c:pt idx="1158">
                  <c:v>4.7000000000000007E-2</c:v>
                </c:pt>
                <c:pt idx="1159">
                  <c:v>4.7300000000000009E-2</c:v>
                </c:pt>
                <c:pt idx="1160">
                  <c:v>4.7300000000000009E-2</c:v>
                </c:pt>
                <c:pt idx="1161">
                  <c:v>4.7300000000000009E-2</c:v>
                </c:pt>
                <c:pt idx="1162">
                  <c:v>4.7300000000000009E-2</c:v>
                </c:pt>
                <c:pt idx="1163">
                  <c:v>4.7300000000000009E-2</c:v>
                </c:pt>
                <c:pt idx="1164">
                  <c:v>4.8000000000000001E-2</c:v>
                </c:pt>
                <c:pt idx="1165" formatCode="General">
                  <c:v>4.8000000000000001E-2</c:v>
                </c:pt>
                <c:pt idx="1166" formatCode="General">
                  <c:v>4.9100000000000019E-2</c:v>
                </c:pt>
                <c:pt idx="1167" formatCode="General">
                  <c:v>4.9100000000000019E-2</c:v>
                </c:pt>
                <c:pt idx="1168" formatCode="General">
                  <c:v>4.9100000000000019E-2</c:v>
                </c:pt>
                <c:pt idx="1169" formatCode="General">
                  <c:v>4.9100000000000019E-2</c:v>
                </c:pt>
                <c:pt idx="1170" formatCode="General">
                  <c:v>4.9100000000000019E-2</c:v>
                </c:pt>
                <c:pt idx="1171" formatCode="General">
                  <c:v>4.9600000000000005E-2</c:v>
                </c:pt>
                <c:pt idx="1172" formatCode="General">
                  <c:v>4.9600000000000005E-2</c:v>
                </c:pt>
                <c:pt idx="1173" formatCode="General">
                  <c:v>4.9600000000000005E-2</c:v>
                </c:pt>
                <c:pt idx="1174" formatCode="General">
                  <c:v>4.9600000000000005E-2</c:v>
                </c:pt>
                <c:pt idx="1175" formatCode="General">
                  <c:v>4.9600000000000005E-2</c:v>
                </c:pt>
                <c:pt idx="1176" formatCode="General">
                  <c:v>5.0300000000000011E-2</c:v>
                </c:pt>
                <c:pt idx="1177" formatCode="General">
                  <c:v>5.0300000000000011E-2</c:v>
                </c:pt>
                <c:pt idx="1178" formatCode="General">
                  <c:v>5.0300000000000011E-2</c:v>
                </c:pt>
                <c:pt idx="1179" formatCode="General">
                  <c:v>5.0300000000000011E-2</c:v>
                </c:pt>
                <c:pt idx="1180" formatCode="General">
                  <c:v>4.9300000000000004E-2</c:v>
                </c:pt>
                <c:pt idx="1181" formatCode="General">
                  <c:v>4.9300000000000004E-2</c:v>
                </c:pt>
                <c:pt idx="1182" formatCode="General">
                  <c:v>4.9300000000000004E-2</c:v>
                </c:pt>
                <c:pt idx="1183" formatCode="General">
                  <c:v>4.9300000000000004E-2</c:v>
                </c:pt>
                <c:pt idx="1184" formatCode="General">
                  <c:v>4.9300000000000004E-2</c:v>
                </c:pt>
                <c:pt idx="1185" formatCode="General">
                  <c:v>4.6599999999999996E-2</c:v>
                </c:pt>
                <c:pt idx="1186" formatCode="General">
                  <c:v>4.6599999999999996E-2</c:v>
                </c:pt>
                <c:pt idx="1187" formatCode="General">
                  <c:v>4.6599999999999996E-2</c:v>
                </c:pt>
                <c:pt idx="1188" formatCode="General">
                  <c:v>4.6599999999999996E-2</c:v>
                </c:pt>
                <c:pt idx="1189" formatCode="General">
                  <c:v>4.6599999999999996E-2</c:v>
                </c:pt>
                <c:pt idx="1190" formatCode="General">
                  <c:v>4.5300000000000007E-2</c:v>
                </c:pt>
                <c:pt idx="1191" formatCode="General">
                  <c:v>4.5300000000000007E-2</c:v>
                </c:pt>
                <c:pt idx="1192" formatCode="General">
                  <c:v>4.5300000000000007E-2</c:v>
                </c:pt>
                <c:pt idx="1193" formatCode="General">
                  <c:v>4.5300000000000007E-2</c:v>
                </c:pt>
                <c:pt idx="1194" formatCode="General">
                  <c:v>4.5300000000000007E-2</c:v>
                </c:pt>
                <c:pt idx="1195" formatCode="General">
                  <c:v>4.5300000000000007E-2</c:v>
                </c:pt>
                <c:pt idx="1196" formatCode="General">
                  <c:v>4.5300000000000007E-2</c:v>
                </c:pt>
                <c:pt idx="1197" formatCode="General">
                  <c:v>4.5300000000000007E-2</c:v>
                </c:pt>
                <c:pt idx="1198" formatCode="General">
                  <c:v>4.5300000000000007E-2</c:v>
                </c:pt>
                <c:pt idx="1199" formatCode="General">
                  <c:v>4.5300000000000007E-2</c:v>
                </c:pt>
                <c:pt idx="1200" formatCode="General">
                  <c:v>4.5700000000000018E-2</c:v>
                </c:pt>
                <c:pt idx="1201" formatCode="General">
                  <c:v>4.5700000000000018E-2</c:v>
                </c:pt>
                <c:pt idx="1202" formatCode="General">
                  <c:v>4.5700000000000018E-2</c:v>
                </c:pt>
                <c:pt idx="1203" formatCode="General">
                  <c:v>4.5700000000000018E-2</c:v>
                </c:pt>
                <c:pt idx="1204" formatCode="General">
                  <c:v>4.5700000000000018E-2</c:v>
                </c:pt>
                <c:pt idx="1205">
                  <c:v>4.6799999999999994E-2</c:v>
                </c:pt>
                <c:pt idx="1206">
                  <c:v>4.5600000000000002E-2</c:v>
                </c:pt>
                <c:pt idx="1207">
                  <c:v>4.480000000000002E-2</c:v>
                </c:pt>
                <c:pt idx="1208" formatCode="General">
                  <c:v>4.5600000000000002E-2</c:v>
                </c:pt>
                <c:pt idx="1209" formatCode="General">
                  <c:v>4.6400000000000004E-2</c:v>
                </c:pt>
                <c:pt idx="1210" formatCode="General">
                  <c:v>4.5999999999999999E-2</c:v>
                </c:pt>
                <c:pt idx="1211" formatCode="General">
                  <c:v>4.6100000000000002E-2</c:v>
                </c:pt>
                <c:pt idx="1212" formatCode="General">
                  <c:v>4.7000000000000007E-2</c:v>
                </c:pt>
                <c:pt idx="1213" formatCode="General">
                  <c:v>4.7400000000000019E-2</c:v>
                </c:pt>
                <c:pt idx="1214" formatCode="General">
                  <c:v>4.7300000000000009E-2</c:v>
                </c:pt>
                <c:pt idx="1215" formatCode="General">
                  <c:v>4.7300000000000009E-2</c:v>
                </c:pt>
                <c:pt idx="1216" formatCode="General">
                  <c:v>4.7500000000000007E-2</c:v>
                </c:pt>
                <c:pt idx="1217" formatCode="General">
                  <c:v>4.6799999999999994E-2</c:v>
                </c:pt>
                <c:pt idx="1218">
                  <c:v>4.5500000000000006E-2</c:v>
                </c:pt>
                <c:pt idx="1219">
                  <c:v>4.5000000000000005E-2</c:v>
                </c:pt>
                <c:pt idx="1220">
                  <c:v>4.480000000000002E-2</c:v>
                </c:pt>
                <c:pt idx="1221">
                  <c:v>4.4600000000000008E-2</c:v>
                </c:pt>
                <c:pt idx="1222">
                  <c:v>4.4600000000000008E-2</c:v>
                </c:pt>
                <c:pt idx="1223">
                  <c:v>4.4400000000000009E-2</c:v>
                </c:pt>
                <c:pt idx="1224">
                  <c:v>4.3800000000000006E-2</c:v>
                </c:pt>
                <c:pt idx="1225">
                  <c:v>4.4100000000000007E-2</c:v>
                </c:pt>
                <c:pt idx="1226">
                  <c:v>4.4700000000000004E-2</c:v>
                </c:pt>
                <c:pt idx="1227">
                  <c:v>4.5100000000000001E-2</c:v>
                </c:pt>
                <c:pt idx="1228">
                  <c:v>4.4299999999999999E-2</c:v>
                </c:pt>
                <c:pt idx="1229">
                  <c:v>4.4400000000000009E-2</c:v>
                </c:pt>
                <c:pt idx="1230">
                  <c:v>4.3199999999999995E-2</c:v>
                </c:pt>
                <c:pt idx="1231">
                  <c:v>4.3199999999999995E-2</c:v>
                </c:pt>
                <c:pt idx="1232">
                  <c:v>4.3299999999999998E-2</c:v>
                </c:pt>
                <c:pt idx="1233">
                  <c:v>4.3299999999999998E-2</c:v>
                </c:pt>
                <c:pt idx="1234">
                  <c:v>4.3099999999999999E-2</c:v>
                </c:pt>
                <c:pt idx="1235">
                  <c:v>4.2600000000000006E-2</c:v>
                </c:pt>
                <c:pt idx="1236">
                  <c:v>4.2800000000000019E-2</c:v>
                </c:pt>
                <c:pt idx="1237">
                  <c:v>4.2600000000000006E-2</c:v>
                </c:pt>
                <c:pt idx="1238">
                  <c:v>4.3700000000000003E-2</c:v>
                </c:pt>
                <c:pt idx="1239">
                  <c:v>4.3700000000000003E-2</c:v>
                </c:pt>
                <c:pt idx="1240">
                  <c:v>4.36E-2</c:v>
                </c:pt>
                <c:pt idx="1241">
                  <c:v>4.2900000000000008E-2</c:v>
                </c:pt>
                <c:pt idx="1242">
                  <c:v>4.3099999999999999E-2</c:v>
                </c:pt>
                <c:pt idx="1243">
                  <c:v>4.3800000000000006E-2</c:v>
                </c:pt>
                <c:pt idx="1244">
                  <c:v>4.36E-2</c:v>
                </c:pt>
                <c:pt idx="1245">
                  <c:v>4.2900000000000008E-2</c:v>
                </c:pt>
                <c:pt idx="1246">
                  <c:v>4.3299999999999998E-2</c:v>
                </c:pt>
                <c:pt idx="1247">
                  <c:v>4.3099999999999999E-2</c:v>
                </c:pt>
                <c:pt idx="1248">
                  <c:v>4.2400000000000007E-2</c:v>
                </c:pt>
                <c:pt idx="1249">
                  <c:v>4.2100000000000005E-2</c:v>
                </c:pt>
                <c:pt idx="1250">
                  <c:v>4.1700000000000001E-2</c:v>
                </c:pt>
                <c:pt idx="1251">
                  <c:v>4.0900000000000006E-2</c:v>
                </c:pt>
                <c:pt idx="1252">
                  <c:v>4.1399999999999999E-2</c:v>
                </c:pt>
                <c:pt idx="1253">
                  <c:v>4.1700000000000001E-2</c:v>
                </c:pt>
                <c:pt idx="1254">
                  <c:v>4.1100000000000005E-2</c:v>
                </c:pt>
                <c:pt idx="1255">
                  <c:v>4.1100000000000005E-2</c:v>
                </c:pt>
                <c:pt idx="1256">
                  <c:v>4.0100000000000004E-2</c:v>
                </c:pt>
                <c:pt idx="1257">
                  <c:v>3.8699999999999998E-2</c:v>
                </c:pt>
                <c:pt idx="1258">
                  <c:v>3.9000000000000007E-2</c:v>
                </c:pt>
                <c:pt idx="1259">
                  <c:v>3.9000000000000007E-2</c:v>
                </c:pt>
                <c:pt idx="1260">
                  <c:v>3.9800000000000002E-2</c:v>
                </c:pt>
              </c:numCache>
            </c:numRef>
          </c:val>
        </c:ser>
        <c:axId val="85950464"/>
        <c:axId val="85952000"/>
      </c:areaChart>
      <c:dateAx>
        <c:axId val="85950464"/>
        <c:scaling>
          <c:orientation val="minMax"/>
        </c:scaling>
        <c:axPos val="b"/>
        <c:numFmt formatCode="m/d/yyyy" sourceLinked="1"/>
        <c:tickLblPos val="nextTo"/>
        <c:crossAx val="85952000"/>
        <c:crosses val="autoZero"/>
        <c:auto val="1"/>
        <c:lblOffset val="100"/>
        <c:majorUnit val="6"/>
        <c:majorTimeUnit val="months"/>
      </c:dateAx>
      <c:valAx>
        <c:axId val="85952000"/>
        <c:scaling>
          <c:orientation val="minMax"/>
        </c:scaling>
        <c:axPos val="l"/>
        <c:majorGridlines/>
        <c:numFmt formatCode="0.00%" sourceLinked="0"/>
        <c:tickLblPos val="nextTo"/>
        <c:crossAx val="85950464"/>
        <c:crosses val="autoZero"/>
        <c:crossBetween val="midCat"/>
      </c:valAx>
      <c:spPr>
        <a:solidFill>
          <a:schemeClr val="accent1"/>
        </a:solidFill>
      </c:spPr>
    </c:plotArea>
    <c:plotVisOnly val="1"/>
  </c:chart>
  <c:txPr>
    <a:bodyPr/>
    <a:lstStyle/>
    <a:p>
      <a:pPr>
        <a:defRPr>
          <a:latin typeface="Arial" pitchFamily="34" charset="0"/>
          <a:cs typeface="Arial" pitchFamily="34" charset="0"/>
        </a:defRPr>
      </a:pPr>
      <a:endParaRPr lang="en-US"/>
    </a:p>
  </c:txPr>
  <c:externalData r:id="rId1"/>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0.75251</cdr:x>
      <cdr:y>0.61702</cdr:y>
    </cdr:from>
    <cdr:to>
      <cdr:x>0.91616</cdr:x>
      <cdr:y>0.83242</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6131269" y="2209800"/>
          <a:ext cx="1333333" cy="771429"/>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8475" cy="465138"/>
          </a:xfrm>
          <a:prstGeom prst="rect">
            <a:avLst/>
          </a:prstGeom>
        </p:spPr>
        <p:txBody>
          <a:bodyPr vert="horz" lIns="91373" tIns="45686" rIns="91373" bIns="45686" rtlCol="0"/>
          <a:lstStyle>
            <a:lvl1pPr algn="l">
              <a:defRPr sz="1200">
                <a:latin typeface="Arial" charset="0"/>
                <a:ea typeface="ＭＳ Ｐゴシック" pitchFamily="34" charset="-128"/>
                <a:cs typeface="+mn-cs"/>
              </a:defRPr>
            </a:lvl1pPr>
          </a:lstStyle>
          <a:p>
            <a:pPr>
              <a:defRPr/>
            </a:pPr>
            <a:endParaRPr lang="en-US" dirty="0"/>
          </a:p>
        </p:txBody>
      </p:sp>
      <p:sp>
        <p:nvSpPr>
          <p:cNvPr id="3" name="Date Placeholder 2"/>
          <p:cNvSpPr>
            <a:spLocks noGrp="1"/>
          </p:cNvSpPr>
          <p:nvPr>
            <p:ph type="dt" sz="quarter" idx="1"/>
          </p:nvPr>
        </p:nvSpPr>
        <p:spPr>
          <a:xfrm>
            <a:off x="3970342" y="0"/>
            <a:ext cx="3038475" cy="465138"/>
          </a:xfrm>
          <a:prstGeom prst="rect">
            <a:avLst/>
          </a:prstGeom>
        </p:spPr>
        <p:txBody>
          <a:bodyPr vert="horz" wrap="square" lIns="91373" tIns="45686" rIns="91373" bIns="45686" numCol="1" anchor="t" anchorCtr="0" compatLnSpc="1">
            <a:prstTxWarp prst="textNoShape">
              <a:avLst/>
            </a:prstTxWarp>
          </a:bodyPr>
          <a:lstStyle>
            <a:lvl1pPr>
              <a:defRPr sz="1200">
                <a:latin typeface="Arial" pitchFamily="34" charset="0"/>
              </a:defRPr>
            </a:lvl1pPr>
          </a:lstStyle>
          <a:p>
            <a:pPr>
              <a:defRPr/>
            </a:pPr>
            <a:fld id="{C12C816B-A433-4B57-B80E-1D78186E20D0}" type="datetimeFigureOut">
              <a:rPr lang="en-US" altLang="en-US"/>
              <a:pPr>
                <a:defRPr/>
              </a:pPr>
              <a:t>11/12/2014</a:t>
            </a:fld>
            <a:endParaRPr lang="en-US" altLang="en-US" dirty="0"/>
          </a:p>
        </p:txBody>
      </p:sp>
      <p:sp>
        <p:nvSpPr>
          <p:cNvPr id="4" name="Footer Placeholder 3"/>
          <p:cNvSpPr>
            <a:spLocks noGrp="1"/>
          </p:cNvSpPr>
          <p:nvPr>
            <p:ph type="ftr" sz="quarter" idx="2"/>
          </p:nvPr>
        </p:nvSpPr>
        <p:spPr>
          <a:xfrm>
            <a:off x="4" y="8829675"/>
            <a:ext cx="3038475" cy="465138"/>
          </a:xfrm>
          <a:prstGeom prst="rect">
            <a:avLst/>
          </a:prstGeom>
        </p:spPr>
        <p:txBody>
          <a:bodyPr vert="horz" lIns="91373" tIns="45686" rIns="91373" bIns="45686" rtlCol="0" anchor="b"/>
          <a:lstStyle>
            <a:lvl1pPr algn="l">
              <a:defRPr sz="1200">
                <a:latin typeface="Arial" charset="0"/>
                <a:ea typeface="ＭＳ Ｐゴシック" pitchFamily="34" charset="-128"/>
                <a:cs typeface="+mn-cs"/>
              </a:defRPr>
            </a:lvl1pPr>
          </a:lstStyle>
          <a:p>
            <a:pPr>
              <a:defRPr/>
            </a:pPr>
            <a:endParaRPr lang="en-US" dirty="0"/>
          </a:p>
        </p:txBody>
      </p:sp>
      <p:sp>
        <p:nvSpPr>
          <p:cNvPr id="5" name="Slide Number Placeholder 4"/>
          <p:cNvSpPr>
            <a:spLocks noGrp="1"/>
          </p:cNvSpPr>
          <p:nvPr>
            <p:ph type="sldNum" sz="quarter" idx="3"/>
          </p:nvPr>
        </p:nvSpPr>
        <p:spPr>
          <a:xfrm>
            <a:off x="3970342" y="8829675"/>
            <a:ext cx="3038475" cy="465138"/>
          </a:xfrm>
          <a:prstGeom prst="rect">
            <a:avLst/>
          </a:prstGeom>
        </p:spPr>
        <p:txBody>
          <a:bodyPr vert="horz" wrap="square" lIns="91373" tIns="45686" rIns="91373" bIns="45686" numCol="1" anchor="b" anchorCtr="0" compatLnSpc="1">
            <a:prstTxWarp prst="textNoShape">
              <a:avLst/>
            </a:prstTxWarp>
          </a:bodyPr>
          <a:lstStyle>
            <a:lvl1pPr>
              <a:defRPr sz="1200">
                <a:latin typeface="Arial" pitchFamily="34" charset="0"/>
              </a:defRPr>
            </a:lvl1pPr>
          </a:lstStyle>
          <a:p>
            <a:pPr>
              <a:defRPr/>
            </a:pPr>
            <a:fld id="{91D6D1F5-072E-4565-8B24-0465A91CAB5D}" type="slidenum">
              <a:rPr lang="en-US" altLang="en-US"/>
              <a:pPr>
                <a:defRPr/>
              </a:pPr>
              <a:t>‹#›</a:t>
            </a:fld>
            <a:endParaRPr lang="en-US" altLang="en-US" dirty="0"/>
          </a:p>
        </p:txBody>
      </p:sp>
    </p:spTree>
    <p:extLst>
      <p:ext uri="{BB962C8B-B14F-4D97-AF65-F5344CB8AC3E}">
        <p14:creationId xmlns="" xmlns:p14="http://schemas.microsoft.com/office/powerpoint/2010/main" val="1338146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4" y="0"/>
            <a:ext cx="3038475" cy="465138"/>
          </a:xfrm>
          <a:prstGeom prst="rect">
            <a:avLst/>
          </a:prstGeom>
          <a:noFill/>
          <a:ln w="9525">
            <a:noFill/>
            <a:miter lim="800000"/>
            <a:headEnd/>
            <a:tailEnd/>
          </a:ln>
        </p:spPr>
        <p:txBody>
          <a:bodyPr vert="horz" wrap="square" lIns="93108" tIns="46555" rIns="93108" bIns="46555" numCol="1" anchor="t"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1" name="Rectangle 3"/>
          <p:cNvSpPr>
            <a:spLocks noGrp="1" noChangeArrowheads="1"/>
          </p:cNvSpPr>
          <p:nvPr>
            <p:ph type="dt" idx="1"/>
          </p:nvPr>
        </p:nvSpPr>
        <p:spPr bwMode="auto">
          <a:xfrm>
            <a:off x="3971929" y="0"/>
            <a:ext cx="3038475" cy="465138"/>
          </a:xfrm>
          <a:prstGeom prst="rect">
            <a:avLst/>
          </a:prstGeom>
          <a:noFill/>
          <a:ln w="9525">
            <a:noFill/>
            <a:miter lim="800000"/>
            <a:headEnd/>
            <a:tailEnd/>
          </a:ln>
        </p:spPr>
        <p:txBody>
          <a:bodyPr vert="horz" wrap="square" lIns="93108" tIns="46555" rIns="93108" bIns="46555"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35042" y="4416429"/>
            <a:ext cx="5140325" cy="4183063"/>
          </a:xfrm>
          <a:prstGeom prst="rect">
            <a:avLst/>
          </a:prstGeom>
          <a:noFill/>
          <a:ln w="9525">
            <a:noFill/>
            <a:miter lim="800000"/>
            <a:headEnd/>
            <a:tailEnd/>
          </a:ln>
        </p:spPr>
        <p:txBody>
          <a:bodyPr vert="horz" wrap="square" lIns="93108" tIns="46555" rIns="93108" bIns="4655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4" y="8831267"/>
            <a:ext cx="3038475" cy="465137"/>
          </a:xfrm>
          <a:prstGeom prst="rect">
            <a:avLst/>
          </a:prstGeom>
          <a:noFill/>
          <a:ln w="9525">
            <a:noFill/>
            <a:miter lim="800000"/>
            <a:headEnd/>
            <a:tailEnd/>
          </a:ln>
        </p:spPr>
        <p:txBody>
          <a:bodyPr vert="horz" wrap="square" lIns="93108" tIns="46555" rIns="93108" bIns="46555" numCol="1" anchor="b"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5" name="Rectangle 7"/>
          <p:cNvSpPr>
            <a:spLocks noGrp="1" noChangeArrowheads="1"/>
          </p:cNvSpPr>
          <p:nvPr>
            <p:ph type="sldNum" sz="quarter" idx="5"/>
          </p:nvPr>
        </p:nvSpPr>
        <p:spPr bwMode="auto">
          <a:xfrm>
            <a:off x="3971929" y="8831267"/>
            <a:ext cx="3038475" cy="465137"/>
          </a:xfrm>
          <a:prstGeom prst="rect">
            <a:avLst/>
          </a:prstGeom>
          <a:noFill/>
          <a:ln w="9525">
            <a:noFill/>
            <a:miter lim="800000"/>
            <a:headEnd/>
            <a:tailEnd/>
          </a:ln>
        </p:spPr>
        <p:txBody>
          <a:bodyPr vert="horz" wrap="square" lIns="93108" tIns="46555" rIns="93108" bIns="46555" numCol="1" anchor="b" anchorCtr="0" compatLnSpc="1">
            <a:prstTxWarp prst="textNoShape">
              <a:avLst/>
            </a:prstTxWarp>
          </a:bodyPr>
          <a:lstStyle>
            <a:lvl1pPr>
              <a:defRPr sz="1200">
                <a:latin typeface="Arial" pitchFamily="34" charset="0"/>
              </a:defRPr>
            </a:lvl1pPr>
          </a:lstStyle>
          <a:p>
            <a:pPr>
              <a:defRPr/>
            </a:pPr>
            <a:fld id="{814306CD-B045-4410-AEB3-A98FB6149A38}" type="slidenum">
              <a:rPr lang="en-US" altLang="en-US"/>
              <a:pPr>
                <a:defRPr/>
              </a:pPr>
              <a:t>‹#›</a:t>
            </a:fld>
            <a:endParaRPr lang="en-US" altLang="en-US" dirty="0"/>
          </a:p>
        </p:txBody>
      </p:sp>
    </p:spTree>
    <p:extLst>
      <p:ext uri="{BB962C8B-B14F-4D97-AF65-F5344CB8AC3E}">
        <p14:creationId xmlns="" xmlns:p14="http://schemas.microsoft.com/office/powerpoint/2010/main" val="3875564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98C631B-7303-4C42-B1CC-9B0113C93E92}" type="slidenum">
              <a:rPr lang="en-US" altLang="en-US" smtClean="0">
                <a:latin typeface="Arial" charset="0"/>
              </a:rPr>
              <a:pPr/>
              <a:t>0</a:t>
            </a:fld>
            <a:endParaRPr lang="en-US" altLang="en-US" dirty="0" smtClean="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tLang="en-US" dirty="0"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665A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Presentation to the West Contra Costa Unified School District Board of Education    |    page  </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E6BB668-8FD2-4BAF-8BC4-9C9171CD2021}"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387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4FBFE87-CE60-4C3F-92F9-518BB8014455}"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Presentation to the West Contra Costa Unified School District Board of Education    |    page  </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43C631B7-2B58-47EF-B9F6-0C89D2B3C5C9}"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69913"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447800"/>
            <a:ext cx="3543300" cy="3505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hart Placeholder 3"/>
          <p:cNvSpPr>
            <a:spLocks noGrp="1"/>
          </p:cNvSpPr>
          <p:nvPr>
            <p:ph type="chart" sz="half" idx="2"/>
          </p:nvPr>
        </p:nvSpPr>
        <p:spPr>
          <a:xfrm>
            <a:off x="4838700" y="1447800"/>
            <a:ext cx="3543300" cy="3505200"/>
          </a:xfrm>
        </p:spPr>
        <p:txBody>
          <a:bodyPr/>
          <a:lstStyle/>
          <a:p>
            <a:pPr lvl="0"/>
            <a:r>
              <a:rPr lang="en-US" noProof="0" dirty="0" smtClean="0"/>
              <a:t>Click icon to add chart</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F215AF0F-C665-4AE6-AAFD-A939A37152E3}"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srcRect/>
          <a:stretch>
            <a:fillRect/>
          </a:stretch>
        </p:blipFill>
        <p:spPr bwMode="auto">
          <a:xfrm>
            <a:off x="0" y="92075"/>
            <a:ext cx="9144000" cy="67659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4" descr="KNNPptSubpageV2"/>
          <p:cNvPicPr>
            <a:picLocks noChangeAspect="1" noChangeArrowheads="1"/>
          </p:cNvPicPr>
          <p:nvPr/>
        </p:nvPicPr>
        <p:blipFill>
          <a:blip r:embed="rId7" cstate="print"/>
          <a:srcRect/>
          <a:stretch>
            <a:fillRect/>
          </a:stretch>
        </p:blipFill>
        <p:spPr bwMode="auto">
          <a:xfrm>
            <a:off x="0" y="0"/>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569913"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Rectangle 3"/>
          <p:cNvSpPr>
            <a:spLocks noGrp="1" noChangeArrowheads="1"/>
          </p:cNvSpPr>
          <p:nvPr>
            <p:ph type="body" idx="1"/>
          </p:nvPr>
        </p:nvSpPr>
        <p:spPr bwMode="auto">
          <a:xfrm>
            <a:off x="1143000" y="1447800"/>
            <a:ext cx="72390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1193800" y="6556375"/>
            <a:ext cx="6248400" cy="239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50" dirty="0" smtClean="0">
                <a:solidFill>
                  <a:schemeClr val="bg1"/>
                </a:solidFill>
                <a:latin typeface="+mn-lt"/>
                <a:ea typeface="ＭＳ Ｐゴシック" pitchFamily="1" charset="-128"/>
                <a:cs typeface="+mn-cs"/>
              </a:defRPr>
            </a:lvl1pPr>
          </a:lstStyle>
          <a:p>
            <a:pPr>
              <a:defRPr/>
            </a:pPr>
            <a:r>
              <a:rPr lang="en-US" smtClean="0"/>
              <a:t>Presentation to the West Contra Costa Unified School District Board of Education    |    page  </a:t>
            </a:r>
            <a:endParaRPr lang="en-US" dirty="0"/>
          </a:p>
        </p:txBody>
      </p:sp>
      <p:sp>
        <p:nvSpPr>
          <p:cNvPr id="1030" name="Rectangle 6"/>
          <p:cNvSpPr>
            <a:spLocks noGrp="1" noChangeArrowheads="1"/>
          </p:cNvSpPr>
          <p:nvPr>
            <p:ph type="sldNum" sz="quarter" idx="4"/>
          </p:nvPr>
        </p:nvSpPr>
        <p:spPr bwMode="auto">
          <a:xfrm>
            <a:off x="7378700" y="6559550"/>
            <a:ext cx="393700" cy="292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000">
                <a:solidFill>
                  <a:schemeClr val="bg1"/>
                </a:solidFill>
                <a:latin typeface="Garamond" pitchFamily="18" charset="0"/>
              </a:defRPr>
            </a:lvl1pPr>
          </a:lstStyle>
          <a:p>
            <a:pPr>
              <a:defRPr/>
            </a:pPr>
            <a:fld id="{360C8C2A-3A5E-47AF-8C83-A9AE3EC8AE1A}" type="slidenum">
              <a:rPr lang="en-US" altLang="en-US"/>
              <a:pPr>
                <a:defRPr/>
              </a:pPr>
              <a:t>‹#›</a:t>
            </a:fld>
            <a:endParaRPr lang="en-US" altLang="en-US" dirty="0"/>
          </a:p>
        </p:txBody>
      </p:sp>
      <p:sp>
        <p:nvSpPr>
          <p:cNvPr id="1031" name="Line 36"/>
          <p:cNvSpPr>
            <a:spLocks noChangeShapeType="1"/>
          </p:cNvSpPr>
          <p:nvPr/>
        </p:nvSpPr>
        <p:spPr bwMode="auto">
          <a:xfrm>
            <a:off x="554038" y="1066800"/>
            <a:ext cx="7751762" cy="0"/>
          </a:xfrm>
          <a:prstGeom prst="line">
            <a:avLst/>
          </a:prstGeom>
          <a:noFill/>
          <a:ln w="9525">
            <a:solidFill>
              <a:srgbClr val="1665A0"/>
            </a:solidFill>
            <a:round/>
            <a:headEnd/>
            <a:tailEnd/>
          </a:ln>
        </p:spPr>
        <p:txBody>
          <a:bodyPr wrap="none" anchor="ctr"/>
          <a:lstStyle/>
          <a:p>
            <a:endParaRPr lang="en-US" dirty="0"/>
          </a:p>
        </p:txBody>
      </p:sp>
      <p:pic>
        <p:nvPicPr>
          <p:cNvPr id="1032" name="Picture 9" descr="I:\Marketing\Logos_&amp;_Seals\wccusd.jpg"/>
          <p:cNvPicPr>
            <a:picLocks noChangeAspect="1" noChangeArrowheads="1"/>
          </p:cNvPicPr>
          <p:nvPr userDrawn="1"/>
        </p:nvPicPr>
        <p:blipFill>
          <a:blip r:embed="rId8" cstate="print"/>
          <a:srcRect/>
          <a:stretch>
            <a:fillRect/>
          </a:stretch>
        </p:blipFill>
        <p:spPr bwMode="auto">
          <a:xfrm>
            <a:off x="8305800" y="6118225"/>
            <a:ext cx="663575" cy="663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80" r:id="rId5"/>
  </p:sldLayoutIdLst>
  <p:hf hdr="0" dt="0"/>
  <p:txStyles>
    <p:titleStyle>
      <a:lvl1pPr marL="23813" indent="-23813" algn="l" rtl="0" eaLnBrk="0" fontAlgn="base" hangingPunct="0">
        <a:spcBef>
          <a:spcPct val="0"/>
        </a:spcBef>
        <a:spcAft>
          <a:spcPct val="0"/>
        </a:spcAft>
        <a:defRPr lang="en-US" altLang="en-US" sz="2900" dirty="0" smtClean="0">
          <a:solidFill>
            <a:srgbClr val="1665A0"/>
          </a:solidFill>
          <a:latin typeface="+mj-lt"/>
          <a:ea typeface="+mj-ea"/>
          <a:cs typeface="ＭＳ Ｐゴシック" charset="0"/>
        </a:defRPr>
      </a:lvl1pPr>
      <a:lvl2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2pPr>
      <a:lvl3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3pPr>
      <a:lvl4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4pPr>
      <a:lvl5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5pPr>
      <a:lvl6pPr marL="4810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6pPr>
      <a:lvl7pPr marL="9382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7pPr>
      <a:lvl8pPr marL="13954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8pPr>
      <a:lvl9pPr marL="18526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9pPr>
    </p:titleStyle>
    <p:bodyStyle>
      <a:lvl1pPr marL="230188" indent="-230188" algn="l" rtl="0" eaLnBrk="0" fontAlgn="base" hangingPunct="0">
        <a:spcBef>
          <a:spcPct val="20000"/>
        </a:spcBef>
        <a:spcAft>
          <a:spcPct val="0"/>
        </a:spcAft>
        <a:buClr>
          <a:srgbClr val="333333"/>
        </a:buClr>
        <a:buFont typeface="Wingdings" pitchFamily="2" charset="2"/>
        <a:buChar char="§"/>
        <a:defRPr sz="2000">
          <a:solidFill>
            <a:srgbClr val="000000"/>
          </a:solidFill>
          <a:latin typeface="+mn-lt"/>
          <a:ea typeface="+mn-ea"/>
          <a:cs typeface="ＭＳ Ｐゴシック" charset="0"/>
        </a:defRPr>
      </a:lvl1pPr>
      <a:lvl2pPr marL="571500" indent="-227013" algn="l" rtl="0" eaLnBrk="0" fontAlgn="base" hangingPunct="0">
        <a:spcBef>
          <a:spcPct val="20000"/>
        </a:spcBef>
        <a:spcAft>
          <a:spcPct val="0"/>
        </a:spcAft>
        <a:buClr>
          <a:srgbClr val="333333"/>
        </a:buClr>
        <a:buSzPct val="90000"/>
        <a:buFont typeface="Wingdings" pitchFamily="2" charset="2"/>
        <a:buChar char="§"/>
        <a:defRPr sz="1600">
          <a:solidFill>
            <a:srgbClr val="000000"/>
          </a:solidFill>
          <a:latin typeface="+mn-lt"/>
          <a:ea typeface="+mn-ea"/>
        </a:defRPr>
      </a:lvl2pPr>
      <a:lvl3pPr marL="912813" indent="-227013" algn="l" rtl="0" eaLnBrk="0" fontAlgn="base" hangingPunct="0">
        <a:spcBef>
          <a:spcPct val="20000"/>
        </a:spcBef>
        <a:spcAft>
          <a:spcPct val="0"/>
        </a:spcAft>
        <a:buClr>
          <a:srgbClr val="333333"/>
        </a:buClr>
        <a:buSzPct val="85000"/>
        <a:buFont typeface="Wingdings" pitchFamily="2" charset="2"/>
        <a:buChar char="§"/>
        <a:defRPr sz="1200">
          <a:solidFill>
            <a:srgbClr val="000000"/>
          </a:solidFill>
          <a:latin typeface="+mn-lt"/>
          <a:ea typeface="+mn-ea"/>
        </a:defRPr>
      </a:lvl3pPr>
      <a:lvl4pPr marL="1254125" indent="-222250"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4pPr>
      <a:lvl5pPr marL="1603375" indent="-230188"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5pPr>
      <a:lvl6pPr marL="20605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6pPr>
      <a:lvl7pPr marL="25177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7pPr>
      <a:lvl8pPr marL="29749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8pPr>
      <a:lvl9pPr marL="34321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1776413"/>
            <a:ext cx="6064250" cy="1804987"/>
          </a:xfrm>
        </p:spPr>
        <p:txBody>
          <a:bodyPr/>
          <a:lstStyle/>
          <a:p>
            <a:pPr eaLnBrk="1" hangingPunct="1">
              <a:lnSpc>
                <a:spcPct val="90000"/>
              </a:lnSpc>
            </a:pPr>
            <a:r>
              <a:rPr lang="en-US" altLang="en-US" sz="4400" dirty="0" smtClean="0"/>
              <a:t>West Contra Costa USD</a:t>
            </a:r>
          </a:p>
        </p:txBody>
      </p:sp>
      <p:sp>
        <p:nvSpPr>
          <p:cNvPr id="7171" name="Rectangle 5"/>
          <p:cNvSpPr>
            <a:spLocks noChangeArrowheads="1"/>
          </p:cNvSpPr>
          <p:nvPr/>
        </p:nvSpPr>
        <p:spPr bwMode="auto">
          <a:xfrm>
            <a:off x="914400" y="2971800"/>
            <a:ext cx="7696200" cy="1440394"/>
          </a:xfrm>
          <a:prstGeom prst="rect">
            <a:avLst/>
          </a:prstGeom>
          <a:noFill/>
          <a:ln w="9525">
            <a:noFill/>
            <a:miter lim="800000"/>
            <a:headEnd/>
            <a:tailEnd/>
          </a:ln>
        </p:spPr>
        <p:txBody>
          <a:bodyPr>
            <a:spAutoFit/>
          </a:bodyPr>
          <a:lstStyle/>
          <a:p>
            <a:pPr algn="l"/>
            <a:r>
              <a:rPr lang="en-US" altLang="en-US" dirty="0" smtClean="0">
                <a:solidFill>
                  <a:srgbClr val="131313"/>
                </a:solidFill>
                <a:latin typeface="Garamond" pitchFamily="18" charset="0"/>
              </a:rPr>
              <a:t>2015 General Obligation Bond</a:t>
            </a:r>
            <a:endParaRPr lang="en-US" altLang="en-US" dirty="0">
              <a:solidFill>
                <a:srgbClr val="131313"/>
              </a:solidFill>
              <a:latin typeface="Garamond" pitchFamily="18" charset="0"/>
            </a:endParaRPr>
          </a:p>
          <a:p>
            <a:pPr algn="l"/>
            <a:endParaRPr lang="en-US" altLang="en-US" dirty="0">
              <a:solidFill>
                <a:srgbClr val="131313"/>
              </a:solidFill>
              <a:latin typeface="Garamond" pitchFamily="18" charset="0"/>
            </a:endParaRPr>
          </a:p>
          <a:p>
            <a:pPr algn="l"/>
            <a:r>
              <a:rPr lang="en-US" altLang="en-US" sz="1800" dirty="0">
                <a:solidFill>
                  <a:srgbClr val="131313"/>
                </a:solidFill>
                <a:latin typeface="Garamond" pitchFamily="18" charset="0"/>
              </a:rPr>
              <a:t>Presentation to the </a:t>
            </a:r>
            <a:r>
              <a:rPr lang="en-US" altLang="en-US" sz="1800" dirty="0" smtClean="0">
                <a:solidFill>
                  <a:srgbClr val="131313"/>
                </a:solidFill>
                <a:latin typeface="Garamond" pitchFamily="18" charset="0"/>
              </a:rPr>
              <a:t>Board of Education</a:t>
            </a:r>
            <a:endParaRPr lang="en-US" altLang="en-US" sz="1800" dirty="0">
              <a:solidFill>
                <a:srgbClr val="131313"/>
              </a:solidFill>
              <a:latin typeface="Garamond" pitchFamily="18" charset="0"/>
            </a:endParaRPr>
          </a:p>
          <a:p>
            <a:pPr algn="l">
              <a:lnSpc>
                <a:spcPct val="120000"/>
              </a:lnSpc>
            </a:pPr>
            <a:r>
              <a:rPr lang="en-US" altLang="en-US" sz="1800" dirty="0" smtClean="0">
                <a:solidFill>
                  <a:srgbClr val="131313"/>
                </a:solidFill>
                <a:latin typeface="Garamond" pitchFamily="18" charset="0"/>
              </a:rPr>
              <a:t>November 12, 2014</a:t>
            </a:r>
            <a:endParaRPr lang="en-US" altLang="en-US" sz="1800" dirty="0">
              <a:solidFill>
                <a:srgbClr val="1665A0"/>
              </a:solidFill>
              <a:latin typeface="Garamond" pitchFamily="18" charset="0"/>
            </a:endParaRPr>
          </a:p>
        </p:txBody>
      </p:sp>
      <p:pic>
        <p:nvPicPr>
          <p:cNvPr id="7172" name="Picture 5" descr="I:\Marketing\Logos_&amp;_Seals\wccusd.jpg"/>
          <p:cNvPicPr>
            <a:picLocks noChangeAspect="1" noChangeArrowheads="1"/>
          </p:cNvPicPr>
          <p:nvPr/>
        </p:nvPicPr>
        <p:blipFill>
          <a:blip r:embed="rId3" cstate="print"/>
          <a:srcRect/>
          <a:stretch>
            <a:fillRect/>
          </a:stretch>
        </p:blipFill>
        <p:spPr bwMode="auto">
          <a:xfrm>
            <a:off x="914400" y="1484313"/>
            <a:ext cx="8382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6"/>
          <p:cNvSpPr>
            <a:spLocks noGrp="1"/>
          </p:cNvSpPr>
          <p:nvPr>
            <p:ph type="title"/>
          </p:nvPr>
        </p:nvSpPr>
        <p:spPr/>
        <p:txBody>
          <a:bodyPr/>
          <a:lstStyle/>
          <a:p>
            <a:r>
              <a:rPr lang="en-US" dirty="0" smtClean="0"/>
              <a:t>Items for Approval</a:t>
            </a:r>
          </a:p>
        </p:txBody>
      </p:sp>
      <p:sp>
        <p:nvSpPr>
          <p:cNvPr id="6149" name="Content Placeholder 5"/>
          <p:cNvSpPr>
            <a:spLocks noGrp="1"/>
          </p:cNvSpPr>
          <p:nvPr>
            <p:ph idx="1"/>
          </p:nvPr>
        </p:nvSpPr>
        <p:spPr/>
        <p:txBody>
          <a:bodyPr/>
          <a:lstStyle/>
          <a:p>
            <a:pPr>
              <a:spcBef>
                <a:spcPts val="2400"/>
              </a:spcBef>
            </a:pPr>
            <a:r>
              <a:rPr lang="en-US" sz="1800" dirty="0" smtClean="0">
                <a:latin typeface="Garamond" charset="0"/>
                <a:ea typeface="ＭＳ Ｐゴシック" charset="0"/>
              </a:rPr>
              <a:t>Board of Education is voting to authorize the issuance and sale of $135 million in general obligation bonds.  </a:t>
            </a:r>
          </a:p>
          <a:p>
            <a:pPr>
              <a:spcBef>
                <a:spcPts val="2400"/>
              </a:spcBef>
            </a:pPr>
            <a:r>
              <a:rPr lang="en-US" sz="1800" dirty="0" smtClean="0">
                <a:latin typeface="Garamond" charset="0"/>
                <a:ea typeface="ＭＳ Ｐゴシック" charset="0"/>
              </a:rPr>
              <a:t>Resolution incorporates approval of forms of the following documents: </a:t>
            </a:r>
          </a:p>
          <a:p>
            <a:pPr lvl="1">
              <a:spcBef>
                <a:spcPts val="600"/>
              </a:spcBef>
            </a:pPr>
            <a:r>
              <a:rPr lang="en-US" sz="1800" dirty="0" smtClean="0">
                <a:latin typeface="Garamond" charset="0"/>
                <a:ea typeface="ＭＳ Ｐゴシック" charset="0"/>
                <a:cs typeface="ＭＳ Ｐゴシック" charset="0"/>
              </a:rPr>
              <a:t>Bond Purchase Contract</a:t>
            </a:r>
          </a:p>
          <a:p>
            <a:pPr lvl="1">
              <a:spcBef>
                <a:spcPts val="600"/>
              </a:spcBef>
            </a:pPr>
            <a:r>
              <a:rPr lang="en-US" sz="1800" dirty="0" smtClean="0">
                <a:latin typeface="Garamond" charset="0"/>
                <a:ea typeface="ＭＳ Ｐゴシック" charset="0"/>
                <a:cs typeface="ＭＳ Ｐゴシック" charset="0"/>
              </a:rPr>
              <a:t>Continuing Disclosure Certificate</a:t>
            </a:r>
          </a:p>
          <a:p>
            <a:pPr lvl="1">
              <a:spcBef>
                <a:spcPts val="600"/>
              </a:spcBef>
            </a:pPr>
            <a:r>
              <a:rPr lang="en-US" sz="1800" dirty="0" smtClean="0">
                <a:latin typeface="Garamond" charset="0"/>
                <a:ea typeface="ＭＳ Ｐゴシック" charset="0"/>
                <a:cs typeface="ＭＳ Ｐゴシック" charset="0"/>
              </a:rPr>
              <a:t>Preliminary Official Statement</a:t>
            </a:r>
          </a:p>
          <a:p>
            <a:pPr>
              <a:spcBef>
                <a:spcPts val="2400"/>
              </a:spcBef>
            </a:pPr>
            <a:r>
              <a:rPr lang="en-US" sz="1800" dirty="0" smtClean="0">
                <a:latin typeface="Garamond" charset="0"/>
                <a:ea typeface="ＭＳ Ｐゴシック" charset="0"/>
              </a:rPr>
              <a:t>The Board was presented the resolution in its prior meeting on October 15, 2014 as an informational item.  </a:t>
            </a:r>
          </a:p>
          <a:p>
            <a:pPr lvl="1">
              <a:spcBef>
                <a:spcPts val="2400"/>
              </a:spcBef>
            </a:pPr>
            <a:endParaRPr lang="en-US" sz="1800" dirty="0" smtClean="0">
              <a:latin typeface="Garamond" charset="0"/>
              <a:ea typeface="ＭＳ Ｐゴシック" charset="0"/>
              <a:cs typeface="ＭＳ Ｐゴシック" charset="0"/>
            </a:endParaRPr>
          </a:p>
          <a:p>
            <a:pPr lvl="1"/>
            <a:endParaRPr lang="en-US" sz="1200" dirty="0" smtClean="0">
              <a:latin typeface="Garamond" charset="0"/>
              <a:ea typeface="ＭＳ Ｐゴシック" charset="0"/>
            </a:endParaRPr>
          </a:p>
          <a:p>
            <a:pPr lvl="1">
              <a:lnSpc>
                <a:spcPct val="120000"/>
              </a:lnSpc>
            </a:pPr>
            <a:endParaRPr lang="en-US" dirty="0" smtClean="0">
              <a:latin typeface="Garamond" charset="0"/>
              <a:ea typeface="ＭＳ Ｐゴシック" charset="0"/>
            </a:endParaRPr>
          </a:p>
          <a:p>
            <a:pPr lvl="1"/>
            <a:endParaRPr lang="en-US" dirty="0" smtClean="0"/>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2DAF9174-7DA0-483D-849A-9294122921E5}" type="slidenum">
              <a:rPr lang="en-US" smtClean="0"/>
              <a:pPr>
                <a:defRPr/>
              </a:pPr>
              <a:t>1</a:t>
            </a:fld>
            <a:endParaRPr lang="en-US" dirty="0"/>
          </a:p>
        </p:txBody>
      </p:sp>
    </p:spTree>
    <p:extLst>
      <p:ext uri="{BB962C8B-B14F-4D97-AF65-F5344CB8AC3E}">
        <p14:creationId xmlns="" xmlns:p14="http://schemas.microsoft.com/office/powerpoint/2010/main" val="1716531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Bond Financing Professionals</a:t>
            </a:r>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11269" name="Slide Number Placeholder 4"/>
          <p:cNvSpPr>
            <a:spLocks noGrp="1"/>
          </p:cNvSpPr>
          <p:nvPr>
            <p:ph type="sldNum" sz="quarter" idx="11"/>
          </p:nvPr>
        </p:nvSpPr>
        <p:spPr>
          <a:noFill/>
        </p:spPr>
        <p:txBody>
          <a:bodyPr/>
          <a:lstStyle/>
          <a:p>
            <a:fld id="{D7A8F454-262C-4A2B-AB41-5EF38BBBE052}" type="slidenum">
              <a:rPr lang="en-US" altLang="en-US" smtClean="0"/>
              <a:pPr/>
              <a:t>2</a:t>
            </a:fld>
            <a:endParaRPr lang="en-US" altLang="en-US" dirty="0" smtClean="0"/>
          </a:p>
        </p:txBody>
      </p:sp>
      <p:sp>
        <p:nvSpPr>
          <p:cNvPr id="8" name="Content Placeholder 2"/>
          <p:cNvSpPr>
            <a:spLocks noGrp="1"/>
          </p:cNvSpPr>
          <p:nvPr>
            <p:ph idx="1"/>
          </p:nvPr>
        </p:nvSpPr>
        <p:spPr>
          <a:xfrm>
            <a:off x="1143000" y="1447800"/>
            <a:ext cx="7239000" cy="4267200"/>
          </a:xfrm>
        </p:spPr>
        <p:txBody>
          <a:bodyPr/>
          <a:lstStyle/>
          <a:p>
            <a:r>
              <a:rPr lang="en-US" altLang="en-US" sz="1800" b="1" dirty="0" smtClean="0"/>
              <a:t>Nixon Peabody, Bond Counsel</a:t>
            </a:r>
            <a:br>
              <a:rPr lang="en-US" altLang="en-US" sz="1800" b="1" dirty="0" smtClean="0"/>
            </a:br>
            <a:r>
              <a:rPr lang="en-US" altLang="en-US" sz="1600" dirty="0" smtClean="0"/>
              <a:t>prepares </a:t>
            </a:r>
            <a:r>
              <a:rPr lang="en-US" altLang="en-US" sz="1600" dirty="0"/>
              <a:t>legal documents and issues legal and tax </a:t>
            </a:r>
            <a:r>
              <a:rPr lang="en-US" altLang="en-US" sz="1600" dirty="0" smtClean="0"/>
              <a:t>opinions</a:t>
            </a:r>
            <a:endParaRPr lang="en-US" altLang="en-US" sz="1600" dirty="0"/>
          </a:p>
          <a:p>
            <a:pPr>
              <a:spcBef>
                <a:spcPts val="1800"/>
              </a:spcBef>
            </a:pPr>
            <a:r>
              <a:rPr lang="en-US" altLang="en-US" sz="1800" b="1" dirty="0" smtClean="0"/>
              <a:t>Nixon Peabody, Disclosure Counsel</a:t>
            </a:r>
            <a:br>
              <a:rPr lang="en-US" altLang="en-US" sz="1800" b="1" dirty="0" smtClean="0"/>
            </a:br>
            <a:r>
              <a:rPr lang="en-US" altLang="en-US" sz="1600" dirty="0" smtClean="0"/>
              <a:t>outlines </a:t>
            </a:r>
            <a:r>
              <a:rPr lang="en-US" altLang="en-US" sz="1600" dirty="0"/>
              <a:t>disclosure obligations, prepares preliminary/final official </a:t>
            </a:r>
            <a:r>
              <a:rPr lang="en-US" altLang="en-US" sz="1600" dirty="0" smtClean="0"/>
              <a:t>statements, prepares supplemental disclosure and </a:t>
            </a:r>
            <a:r>
              <a:rPr lang="en-US" altLang="en-US" sz="1600" dirty="0"/>
              <a:t>issues disclosure </a:t>
            </a:r>
            <a:r>
              <a:rPr lang="en-US" altLang="en-US" sz="1600" dirty="0" smtClean="0"/>
              <a:t>opinion</a:t>
            </a:r>
            <a:endParaRPr lang="en-US" altLang="en-US" sz="1600" dirty="0"/>
          </a:p>
          <a:p>
            <a:pPr>
              <a:spcBef>
                <a:spcPts val="1800"/>
              </a:spcBef>
            </a:pPr>
            <a:r>
              <a:rPr lang="en-US" altLang="en-US" sz="1800" b="1" dirty="0" smtClean="0"/>
              <a:t>KNN Public Finance, Financial Advisor </a:t>
            </a:r>
            <a:r>
              <a:rPr lang="en-US" altLang="en-US" sz="1800" dirty="0" smtClean="0"/>
              <a:t/>
            </a:r>
            <a:br>
              <a:rPr lang="en-US" altLang="en-US" sz="1800" dirty="0" smtClean="0"/>
            </a:br>
            <a:r>
              <a:rPr lang="en-US" altLang="en-US" sz="1600" dirty="0" smtClean="0"/>
              <a:t>manages overall planning and execution of the financing for the District, and provides District information for planning and disclosure work by the financing team</a:t>
            </a:r>
          </a:p>
          <a:p>
            <a:pPr>
              <a:spcBef>
                <a:spcPts val="1800"/>
              </a:spcBef>
            </a:pPr>
            <a:r>
              <a:rPr lang="en-US" altLang="en-US" sz="1800" b="1" dirty="0" smtClean="0"/>
              <a:t>Piper Jaffray &amp; Co., Stifel Nicolaus &amp; Co Incorporated, </a:t>
            </a:r>
            <a:br>
              <a:rPr lang="en-US" altLang="en-US" sz="1800" b="1" dirty="0" smtClean="0"/>
            </a:br>
            <a:r>
              <a:rPr lang="en-US" altLang="en-US" sz="1800" b="1" dirty="0" err="1" smtClean="0"/>
              <a:t>Backstrom</a:t>
            </a:r>
            <a:r>
              <a:rPr lang="en-US" altLang="en-US" sz="1800" b="1" dirty="0" smtClean="0"/>
              <a:t> McCarley Berry &amp; Co LLC, Underwriters</a:t>
            </a:r>
            <a:br>
              <a:rPr lang="en-US" altLang="en-US" sz="1800" b="1" dirty="0" smtClean="0"/>
            </a:br>
            <a:r>
              <a:rPr lang="en-US" altLang="en-US" sz="1600" dirty="0" smtClean="0"/>
              <a:t>manage investor outreach </a:t>
            </a:r>
            <a:r>
              <a:rPr lang="en-US" altLang="en-US" sz="1600" dirty="0"/>
              <a:t>and </a:t>
            </a:r>
            <a:r>
              <a:rPr lang="en-US" altLang="en-US" sz="1600" dirty="0" smtClean="0"/>
              <a:t>sale of </a:t>
            </a:r>
            <a:r>
              <a:rPr lang="en-US" altLang="en-US" sz="1600" dirty="0"/>
              <a:t>the bonds to </a:t>
            </a:r>
            <a:r>
              <a:rPr lang="en-US" altLang="en-US" sz="1600" dirty="0" smtClean="0"/>
              <a:t>investors, and assist with structuring the financing</a:t>
            </a:r>
            <a:endParaRPr lang="en-US" altLang="en-US" sz="1600" dirty="0"/>
          </a:p>
          <a:p>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Bond Sale Parameters</a:t>
            </a:r>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11269" name="Slide Number Placeholder 4"/>
          <p:cNvSpPr>
            <a:spLocks noGrp="1"/>
          </p:cNvSpPr>
          <p:nvPr>
            <p:ph type="sldNum" sz="quarter" idx="11"/>
          </p:nvPr>
        </p:nvSpPr>
        <p:spPr>
          <a:noFill/>
        </p:spPr>
        <p:txBody>
          <a:bodyPr/>
          <a:lstStyle/>
          <a:p>
            <a:fld id="{D7A8F454-262C-4A2B-AB41-5EF38BBBE052}" type="slidenum">
              <a:rPr lang="en-US" altLang="en-US" smtClean="0"/>
              <a:pPr/>
              <a:t>3</a:t>
            </a:fld>
            <a:endParaRPr lang="en-US" altLang="en-US" dirty="0" smtClean="0"/>
          </a:p>
        </p:txBody>
      </p:sp>
      <p:sp>
        <p:nvSpPr>
          <p:cNvPr id="7" name="Content Placeholder 7"/>
          <p:cNvSpPr txBox="1">
            <a:spLocks/>
          </p:cNvSpPr>
          <p:nvPr/>
        </p:nvSpPr>
        <p:spPr bwMode="auto">
          <a:xfrm>
            <a:off x="1143000" y="1447800"/>
            <a:ext cx="72390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r>
              <a:rPr kumimoji="0" lang="en-US" sz="1800" b="0" i="0" u="none" strike="noStrike" kern="0" cap="none" spc="0" normalizeH="0" baseline="0" noProof="0" dirty="0" smtClean="0">
                <a:ln>
                  <a:noFill/>
                </a:ln>
                <a:solidFill>
                  <a:srgbClr val="000000"/>
                </a:solidFill>
                <a:effectLst/>
                <a:uLnTx/>
                <a:uFillTx/>
                <a:latin typeface="+mn-lt"/>
                <a:ea typeface="+mn-ea"/>
                <a:cs typeface="ＭＳ Ｐゴシック" charset="0"/>
              </a:rPr>
              <a:t>Bonds</a:t>
            </a:r>
            <a:r>
              <a:rPr kumimoji="0" lang="en-US" sz="1800" b="0" i="0" u="none" strike="noStrike" kern="0" cap="none" spc="0" normalizeH="0" noProof="0" dirty="0" smtClean="0">
                <a:ln>
                  <a:noFill/>
                </a:ln>
                <a:solidFill>
                  <a:srgbClr val="000000"/>
                </a:solidFill>
                <a:effectLst/>
                <a:uLnTx/>
                <a:uFillTx/>
                <a:latin typeface="+mn-lt"/>
                <a:ea typeface="+mn-ea"/>
                <a:cs typeface="ＭＳ Ｐゴシック" charset="0"/>
              </a:rPr>
              <a:t> will be issued as $50 million Election of 2010, Series C, and $85 million Election of 2012, Series B, for a total of $135 million.  </a:t>
            </a: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endParaRPr kumimoji="0" lang="en-US" sz="1800" b="0" i="0" u="none" strike="noStrike" kern="0" cap="none" spc="0" normalizeH="0" noProof="0" dirty="0" smtClean="0">
              <a:ln>
                <a:noFill/>
              </a:ln>
              <a:solidFill>
                <a:srgbClr val="000000"/>
              </a:solidFill>
              <a:effectLst/>
              <a:uLnTx/>
              <a:uFillTx/>
              <a:latin typeface="+mn-lt"/>
              <a:ea typeface="+mn-ea"/>
              <a:cs typeface="ＭＳ Ｐゴシック" charset="0"/>
            </a:endParaRP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r>
              <a:rPr lang="en-US" sz="1800" kern="0" baseline="0" dirty="0" smtClean="0">
                <a:solidFill>
                  <a:srgbClr val="000000"/>
                </a:solidFill>
                <a:latin typeface="+mn-lt"/>
                <a:ea typeface="+mn-ea"/>
                <a:cs typeface="ＭＳ Ｐゴシック" charset="0"/>
              </a:rPr>
              <a:t>Fixed-rate </a:t>
            </a:r>
            <a:r>
              <a:rPr lang="en-US" sz="1800" kern="0" dirty="0" smtClean="0">
                <a:solidFill>
                  <a:srgbClr val="000000"/>
                </a:solidFill>
                <a:latin typeface="+mn-lt"/>
                <a:ea typeface="+mn-ea"/>
                <a:cs typeface="ＭＳ Ｐゴシック" charset="0"/>
              </a:rPr>
              <a:t>current interest </a:t>
            </a:r>
            <a:r>
              <a:rPr lang="en-US" sz="1800" kern="0" baseline="0" dirty="0" smtClean="0">
                <a:solidFill>
                  <a:srgbClr val="000000"/>
                </a:solidFill>
                <a:latin typeface="+mn-lt"/>
                <a:ea typeface="+mn-ea"/>
                <a:cs typeface="ＭＳ Ｐゴシック" charset="0"/>
              </a:rPr>
              <a:t>bonds, with up</a:t>
            </a:r>
            <a:r>
              <a:rPr lang="en-US" sz="1800" kern="0" dirty="0" smtClean="0">
                <a:solidFill>
                  <a:srgbClr val="000000"/>
                </a:solidFill>
                <a:latin typeface="+mn-lt"/>
                <a:ea typeface="+mn-ea"/>
                <a:cs typeface="ＭＳ Ｐゴシック" charset="0"/>
              </a:rPr>
              <a:t> to 40-year final maturity</a:t>
            </a: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endParaRPr lang="en-US" sz="1800" kern="0" dirty="0" smtClean="0">
              <a:solidFill>
                <a:srgbClr val="000000"/>
              </a:solidFill>
              <a:latin typeface="+mn-lt"/>
              <a:ea typeface="+mn-ea"/>
              <a:cs typeface="ＭＳ Ｐゴシック" charset="0"/>
            </a:endParaRP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r>
              <a:rPr kumimoji="0" lang="en-US" sz="1800" b="0" i="0" u="none" strike="noStrike" kern="0" cap="none" spc="0" normalizeH="0" baseline="0" noProof="0" dirty="0" smtClean="0">
                <a:ln>
                  <a:noFill/>
                </a:ln>
                <a:solidFill>
                  <a:srgbClr val="000000"/>
                </a:solidFill>
                <a:effectLst/>
                <a:uLnTx/>
                <a:uFillTx/>
                <a:latin typeface="+mn-lt"/>
                <a:ea typeface="+mn-ea"/>
                <a:cs typeface="ＭＳ Ｐゴシック" charset="0"/>
              </a:rPr>
              <a:t>No</a:t>
            </a:r>
            <a:r>
              <a:rPr kumimoji="0" lang="en-US" sz="1800" b="0" i="0" u="none" strike="noStrike" kern="0" cap="none" spc="0" normalizeH="0" noProof="0" dirty="0" smtClean="0">
                <a:ln>
                  <a:noFill/>
                </a:ln>
                <a:solidFill>
                  <a:srgbClr val="000000"/>
                </a:solidFill>
                <a:effectLst/>
                <a:uLnTx/>
                <a:uFillTx/>
                <a:latin typeface="+mn-lt"/>
                <a:ea typeface="+mn-ea"/>
                <a:cs typeface="ＭＳ Ｐゴシック" charset="0"/>
              </a:rPr>
              <a:t> capital appreciation bonds</a:t>
            </a: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endParaRPr kumimoji="0" lang="en-US" sz="1800" b="0" i="0" u="none" strike="noStrike" kern="0" cap="none" spc="0" normalizeH="0" noProof="0" dirty="0" smtClean="0">
              <a:ln>
                <a:noFill/>
              </a:ln>
              <a:solidFill>
                <a:srgbClr val="000000"/>
              </a:solidFill>
              <a:effectLst/>
              <a:uLnTx/>
              <a:uFillTx/>
              <a:latin typeface="+mn-lt"/>
              <a:ea typeface="+mn-ea"/>
              <a:cs typeface="ＭＳ Ｐゴシック" charset="0"/>
            </a:endParaRP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r>
              <a:rPr kumimoji="0" lang="en-US" sz="1800" b="0" i="0" u="none" strike="noStrike" kern="0" cap="none" spc="0" normalizeH="0" baseline="0" noProof="0" dirty="0" smtClean="0">
                <a:ln>
                  <a:noFill/>
                </a:ln>
                <a:solidFill>
                  <a:srgbClr val="000000"/>
                </a:solidFill>
                <a:effectLst/>
                <a:uLnTx/>
                <a:uFillTx/>
                <a:latin typeface="+mn-lt"/>
                <a:ea typeface="+mn-ea"/>
                <a:cs typeface="ＭＳ Ｐゴシック" charset="0"/>
              </a:rPr>
              <a:t>Maximum </a:t>
            </a:r>
            <a:r>
              <a:rPr kumimoji="0" lang="en-US" sz="1800" b="0" i="0" u="none" strike="noStrike" kern="0" cap="none" spc="0" normalizeH="0" baseline="0" noProof="0" dirty="0" err="1" smtClean="0">
                <a:ln>
                  <a:noFill/>
                </a:ln>
                <a:solidFill>
                  <a:srgbClr val="000000"/>
                </a:solidFill>
                <a:effectLst/>
                <a:uLnTx/>
                <a:uFillTx/>
                <a:latin typeface="+mn-lt"/>
                <a:ea typeface="+mn-ea"/>
                <a:cs typeface="ＭＳ Ｐゴシック" charset="0"/>
              </a:rPr>
              <a:t>underwrit</a:t>
            </a:r>
            <a:r>
              <a:rPr lang="en-US" sz="1800" kern="0" dirty="0" err="1" smtClean="0">
                <a:solidFill>
                  <a:srgbClr val="000000"/>
                </a:solidFill>
                <a:latin typeface="+mn-lt"/>
                <a:ea typeface="+mn-ea"/>
                <a:cs typeface="ＭＳ Ｐゴシック" charset="0"/>
              </a:rPr>
              <a:t>er’s</a:t>
            </a:r>
            <a:r>
              <a:rPr lang="en-US" sz="1800" kern="0" dirty="0" smtClean="0">
                <a:solidFill>
                  <a:srgbClr val="000000"/>
                </a:solidFill>
                <a:latin typeface="+mn-lt"/>
                <a:ea typeface="+mn-ea"/>
                <a:cs typeface="ＭＳ Ｐゴシック" charset="0"/>
              </a:rPr>
              <a:t> discount of $5.25/bond.  </a:t>
            </a:r>
            <a:endParaRPr kumimoji="0" lang="en-US" sz="1800" b="0" i="0" u="none" strike="noStrike" kern="0" cap="none" spc="0" normalizeH="0" baseline="0" noProof="0" dirty="0">
              <a:ln>
                <a:noFill/>
              </a:ln>
              <a:solidFill>
                <a:srgbClr val="000000"/>
              </a:solidFill>
              <a:effectLst/>
              <a:uLnTx/>
              <a:uFillTx/>
              <a:latin typeface="+mn-lt"/>
              <a:ea typeface="+mn-ea"/>
              <a:cs typeface="ＭＳ Ｐゴシック"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4</a:t>
            </a:fld>
            <a:endParaRPr lang="en-US" dirty="0"/>
          </a:p>
        </p:txBody>
      </p:sp>
      <p:sp>
        <p:nvSpPr>
          <p:cNvPr id="8" name="Content Placeholder 7"/>
          <p:cNvSpPr>
            <a:spLocks noGrp="1"/>
          </p:cNvSpPr>
          <p:nvPr>
            <p:ph idx="1"/>
          </p:nvPr>
        </p:nvSpPr>
        <p:spPr>
          <a:xfrm>
            <a:off x="1143000" y="1219200"/>
            <a:ext cx="7239000" cy="3429000"/>
          </a:xfrm>
        </p:spPr>
        <p:txBody>
          <a:bodyPr/>
          <a:lstStyle/>
          <a:p>
            <a:r>
              <a:rPr lang="en-US" sz="1800" dirty="0" smtClean="0"/>
              <a:t>The 2015 Bonds need to be structured to allow remaining debt service capacity for future bond issuances.  </a:t>
            </a:r>
          </a:p>
          <a:p>
            <a:r>
              <a:rPr lang="en-US" sz="1800" dirty="0" smtClean="0"/>
              <a:t>A longer final amortization of up to 40 years using only current interest bonds will help near-term debt service constraints and provide maximum future flexibility.  </a:t>
            </a:r>
            <a:endParaRPr lang="en-US" sz="1800" dirty="0"/>
          </a:p>
        </p:txBody>
      </p:sp>
      <p:sp>
        <p:nvSpPr>
          <p:cNvPr id="9" name="Title 8"/>
          <p:cNvSpPr>
            <a:spLocks noGrp="1"/>
          </p:cNvSpPr>
          <p:nvPr>
            <p:ph type="title"/>
          </p:nvPr>
        </p:nvSpPr>
        <p:spPr/>
        <p:txBody>
          <a:bodyPr/>
          <a:lstStyle/>
          <a:p>
            <a:r>
              <a:rPr lang="en-US" dirty="0" smtClean="0"/>
              <a:t>Proposed 2015 Bond Amortization</a:t>
            </a:r>
            <a:endParaRPr lang="en-US" dirty="0"/>
          </a:p>
        </p:txBody>
      </p:sp>
      <p:sp>
        <p:nvSpPr>
          <p:cNvPr id="13" name="TextBox 12"/>
          <p:cNvSpPr txBox="1"/>
          <p:nvPr/>
        </p:nvSpPr>
        <p:spPr>
          <a:xfrm>
            <a:off x="152400" y="6172200"/>
            <a:ext cx="6781800" cy="246221"/>
          </a:xfrm>
          <a:prstGeom prst="rect">
            <a:avLst/>
          </a:prstGeom>
          <a:noFill/>
        </p:spPr>
        <p:txBody>
          <a:bodyPr wrap="square" rtlCol="0">
            <a:spAutoFit/>
          </a:bodyPr>
          <a:lstStyle/>
          <a:p>
            <a:pPr algn="l">
              <a:tabLst>
                <a:tab pos="0" algn="l"/>
              </a:tabLst>
            </a:pPr>
            <a:r>
              <a:rPr lang="en-US" sz="1000" dirty="0" smtClean="0"/>
              <a:t>Note: Indicative debt structure, subject to change.  </a:t>
            </a:r>
            <a:endParaRPr lang="en-US" sz="1000" dirty="0"/>
          </a:p>
        </p:txBody>
      </p:sp>
      <p:graphicFrame>
        <p:nvGraphicFramePr>
          <p:cNvPr id="11" name="Chart 10"/>
          <p:cNvGraphicFramePr>
            <a:graphicFrameLocks noGrp="1"/>
          </p:cNvGraphicFramePr>
          <p:nvPr>
            <p:extLst>
              <p:ext uri="{D42A27DB-BD31-4B8C-83A1-F6EECF244321}">
                <p14:modId xmlns="" xmlns:p14="http://schemas.microsoft.com/office/powerpoint/2010/main" val="985892446"/>
              </p:ext>
            </p:extLst>
          </p:nvPr>
        </p:nvGraphicFramePr>
        <p:xfrm>
          <a:off x="533400" y="2819400"/>
          <a:ext cx="8153400" cy="1600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noGrp="1"/>
          </p:cNvGraphicFramePr>
          <p:nvPr/>
        </p:nvGraphicFramePr>
        <p:xfrm>
          <a:off x="533400" y="4495800"/>
          <a:ext cx="8011708" cy="16764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3850575" y="4454429"/>
            <a:ext cx="1447800" cy="246221"/>
          </a:xfrm>
          <a:prstGeom prst="rect">
            <a:avLst/>
          </a:prstGeom>
          <a:noFill/>
        </p:spPr>
        <p:txBody>
          <a:bodyPr wrap="square" rtlCol="0">
            <a:spAutoFit/>
          </a:bodyPr>
          <a:lstStyle/>
          <a:p>
            <a:pPr algn="l">
              <a:tabLst>
                <a:tab pos="0" algn="l"/>
              </a:tabLst>
            </a:pPr>
            <a:r>
              <a:rPr lang="en-US" sz="1000" b="1" dirty="0" smtClean="0"/>
              <a:t>Election of 2012  </a:t>
            </a:r>
            <a:endParaRPr lang="en-US" sz="1000" b="1" dirty="0"/>
          </a:p>
        </p:txBody>
      </p:sp>
      <p:sp>
        <p:nvSpPr>
          <p:cNvPr id="14" name="TextBox 13"/>
          <p:cNvSpPr txBox="1"/>
          <p:nvPr/>
        </p:nvSpPr>
        <p:spPr>
          <a:xfrm>
            <a:off x="3909950" y="2667000"/>
            <a:ext cx="1295400" cy="246221"/>
          </a:xfrm>
          <a:prstGeom prst="rect">
            <a:avLst/>
          </a:prstGeom>
          <a:noFill/>
        </p:spPr>
        <p:txBody>
          <a:bodyPr wrap="square" rtlCol="0">
            <a:spAutoFit/>
          </a:bodyPr>
          <a:lstStyle/>
          <a:p>
            <a:pPr algn="l">
              <a:tabLst>
                <a:tab pos="0" algn="l"/>
              </a:tabLst>
            </a:pPr>
            <a:r>
              <a:rPr lang="en-US" sz="1000" b="1" dirty="0" smtClean="0"/>
              <a:t>Election of 2010  </a:t>
            </a:r>
            <a:endParaRPr lang="en-US" sz="1000" b="1" dirty="0"/>
          </a:p>
        </p:txBody>
      </p:sp>
    </p:spTree>
    <p:extLst>
      <p:ext uri="{BB962C8B-B14F-4D97-AF65-F5344CB8AC3E}">
        <p14:creationId xmlns="" xmlns:p14="http://schemas.microsoft.com/office/powerpoint/2010/main" val="1815893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76200"/>
            <a:ext cx="7772400" cy="1143000"/>
          </a:xfrm>
        </p:spPr>
        <p:txBody>
          <a:bodyPr/>
          <a:lstStyle/>
          <a:p>
            <a:r>
              <a:rPr lang="en-US" dirty="0" smtClean="0"/>
              <a:t/>
            </a:r>
            <a:br>
              <a:rPr lang="en-US" dirty="0" smtClean="0"/>
            </a:br>
            <a:r>
              <a:rPr lang="en-US" dirty="0" smtClean="0"/>
              <a:t>Bond Program</a:t>
            </a:r>
          </a:p>
        </p:txBody>
      </p:sp>
      <p:sp>
        <p:nvSpPr>
          <p:cNvPr id="8195" name="Content Placeholder 2"/>
          <p:cNvSpPr>
            <a:spLocks noGrp="1"/>
          </p:cNvSpPr>
          <p:nvPr>
            <p:ph idx="1"/>
          </p:nvPr>
        </p:nvSpPr>
        <p:spPr>
          <a:xfrm>
            <a:off x="1143000" y="1371600"/>
            <a:ext cx="7239000" cy="1752600"/>
          </a:xfrm>
        </p:spPr>
        <p:txBody>
          <a:bodyPr/>
          <a:lstStyle/>
          <a:p>
            <a:pPr lvl="0"/>
            <a:r>
              <a:rPr lang="en-US" sz="1800" dirty="0" smtClean="0"/>
              <a:t>The current issuance schedule assumes a tax rate of $48 per $100,000 of assessed value, up to 40-year maturity structure and 4% AV growth</a:t>
            </a:r>
          </a:p>
          <a:p>
            <a:pPr lvl="1"/>
            <a:r>
              <a:rPr lang="en-US" sz="1400" dirty="0" smtClean="0"/>
              <a:t>Higher assessed value growth could permit earlier issuance and/or fewer transactions.</a:t>
            </a:r>
          </a:p>
          <a:p>
            <a:pPr lvl="1"/>
            <a:r>
              <a:rPr lang="en-US" sz="1400" dirty="0" smtClean="0"/>
              <a:t>Shorter maturity term would constrain remaining authorization and/or require tax rates increases up to statutory maximum (i.e. 30-year structure would result in tax rate increase up to $56 per $100,000 of AV, absent favorable AV growth). </a:t>
            </a:r>
          </a:p>
          <a:p>
            <a:pPr lvl="0"/>
            <a:endParaRPr lang="en-US" sz="1800" dirty="0" smtClean="0"/>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5</a:t>
            </a:fld>
            <a:endParaRPr lang="en-US" dirty="0"/>
          </a:p>
        </p:txBody>
      </p:sp>
      <p:graphicFrame>
        <p:nvGraphicFramePr>
          <p:cNvPr id="10" name="Table 9"/>
          <p:cNvGraphicFramePr>
            <a:graphicFrameLocks noGrp="1"/>
          </p:cNvGraphicFramePr>
          <p:nvPr>
            <p:extLst>
              <p:ext uri="{D42A27DB-BD31-4B8C-83A1-F6EECF244321}">
                <p14:modId xmlns="" xmlns:p14="http://schemas.microsoft.com/office/powerpoint/2010/main" val="1763482661"/>
              </p:ext>
            </p:extLst>
          </p:nvPr>
        </p:nvGraphicFramePr>
        <p:xfrm>
          <a:off x="1066800" y="2971801"/>
          <a:ext cx="7315199" cy="2788014"/>
        </p:xfrm>
        <a:graphic>
          <a:graphicData uri="http://schemas.openxmlformats.org/drawingml/2006/table">
            <a:tbl>
              <a:tblPr firstRow="1" bandRow="1">
                <a:effectLst/>
                <a:tableStyleId>{3C2FFA5D-87B4-456A-9821-1D502468CF0F}</a:tableStyleId>
              </a:tblPr>
              <a:tblGrid>
                <a:gridCol w="1068512"/>
                <a:gridCol w="1643865"/>
                <a:gridCol w="1534274"/>
                <a:gridCol w="1534274"/>
                <a:gridCol w="1534274"/>
              </a:tblGrid>
              <a:tr h="375602">
                <a:tc>
                  <a:txBody>
                    <a:bodyPr/>
                    <a:lstStyle/>
                    <a:p>
                      <a:pPr algn="ctr" rtl="0" fontAlgn="ctr"/>
                      <a:r>
                        <a:rPr lang="en-US" sz="1100" b="1" i="0" u="none" strike="noStrike" dirty="0" smtClean="0">
                          <a:solidFill>
                            <a:schemeClr val="tx1"/>
                          </a:solidFill>
                          <a:effectLst/>
                          <a:latin typeface="Arial" pitchFamily="34" charset="0"/>
                          <a:cs typeface="Arial" pitchFamily="34" charset="0"/>
                        </a:rPr>
                        <a:t>Year</a:t>
                      </a:r>
                      <a:endParaRPr lang="en-US" sz="1100" b="1" i="0" u="none" strike="noStrike" dirty="0">
                        <a:solidFill>
                          <a:schemeClr val="tx1"/>
                        </a:solidFill>
                        <a:effectLst/>
                        <a:latin typeface="Arial" pitchFamily="34" charset="0"/>
                        <a:cs typeface="Arial" pitchFamily="34" charset="0"/>
                      </a:endParaRPr>
                    </a:p>
                  </a:txBody>
                  <a:tcPr marL="85725" marR="9525" marT="9525" marB="0" anchor="b"/>
                </a:tc>
                <a:tc>
                  <a:txBody>
                    <a:bodyPr/>
                    <a:lstStyle/>
                    <a:p>
                      <a:pPr algn="ctr" rtl="0" fontAlgn="ctr"/>
                      <a:r>
                        <a:rPr lang="en-US" sz="1100" b="1" i="0" u="none" strike="noStrike" dirty="0" smtClean="0">
                          <a:solidFill>
                            <a:schemeClr val="tx1"/>
                          </a:solidFill>
                          <a:effectLst/>
                          <a:latin typeface="Arial" pitchFamily="34" charset="0"/>
                          <a:cs typeface="Arial" pitchFamily="34" charset="0"/>
                        </a:rPr>
                        <a:t>Series</a:t>
                      </a:r>
                      <a:endParaRPr lang="en-US" sz="1100" b="1" i="0" u="none" strike="noStrike" dirty="0">
                        <a:solidFill>
                          <a:schemeClr val="tx1"/>
                        </a:solidFill>
                        <a:effectLst/>
                        <a:latin typeface="Arial" pitchFamily="34" charset="0"/>
                        <a:cs typeface="Arial" pitchFamily="34" charset="0"/>
                      </a:endParaRPr>
                    </a:p>
                  </a:txBody>
                  <a:tcPr marL="85725" marR="9525"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2010</a:t>
                      </a:r>
                      <a:br>
                        <a:rPr lang="en-US" sz="1100" b="1" u="none" strike="noStrike" dirty="0" smtClean="0">
                          <a:solidFill>
                            <a:schemeClr val="tx1"/>
                          </a:solidFill>
                          <a:effectLst/>
                          <a:latin typeface="Arial" pitchFamily="34" charset="0"/>
                          <a:cs typeface="Arial" pitchFamily="34" charset="0"/>
                        </a:rPr>
                      </a:br>
                      <a:r>
                        <a:rPr lang="en-US" sz="1100" b="1" u="none" strike="noStrike" dirty="0" smtClean="0">
                          <a:solidFill>
                            <a:schemeClr val="tx1"/>
                          </a:solidFill>
                          <a:effectLst/>
                          <a:latin typeface="Arial" pitchFamily="34" charset="0"/>
                          <a:cs typeface="Arial" pitchFamily="34" charset="0"/>
                        </a:rPr>
                        <a:t>Measure D</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2012</a:t>
                      </a:r>
                      <a:br>
                        <a:rPr lang="en-US" sz="1100" b="1" u="none" strike="noStrike" dirty="0" smtClean="0">
                          <a:solidFill>
                            <a:schemeClr val="tx1"/>
                          </a:solidFill>
                          <a:effectLst/>
                          <a:latin typeface="Arial" pitchFamily="34" charset="0"/>
                          <a:cs typeface="Arial" pitchFamily="34" charset="0"/>
                        </a:rPr>
                      </a:br>
                      <a:r>
                        <a:rPr lang="en-US" sz="1100" b="1" u="none" strike="noStrike" dirty="0" smtClean="0">
                          <a:solidFill>
                            <a:schemeClr val="tx1"/>
                          </a:solidFill>
                          <a:effectLst/>
                          <a:latin typeface="Arial" pitchFamily="34" charset="0"/>
                          <a:cs typeface="Arial" pitchFamily="34" charset="0"/>
                        </a:rPr>
                        <a:t>Measure</a:t>
                      </a:r>
                      <a:r>
                        <a:rPr lang="en-US" sz="1100" b="1" u="none" strike="noStrike" baseline="0" dirty="0" smtClean="0">
                          <a:solidFill>
                            <a:schemeClr val="tx1"/>
                          </a:solidFill>
                          <a:effectLst/>
                          <a:latin typeface="Arial" pitchFamily="34" charset="0"/>
                          <a:cs typeface="Arial" pitchFamily="34" charset="0"/>
                        </a:rPr>
                        <a:t> E</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Total</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r>
              <a:tr h="271573">
                <a:tc>
                  <a:txBody>
                    <a:bodyPr/>
                    <a:lstStyle/>
                    <a:p>
                      <a:pPr algn="ctr" rtl="0" fontAlgn="ctr"/>
                      <a:endParaRPr lang="en-US" sz="1100" b="0" i="0"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Previously Issued</a:t>
                      </a:r>
                      <a:endParaRPr lang="en-US" sz="1100" b="0" i="0"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$140,000,000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$85,000,000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$225,000,000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algn="ctr" rtl="0" fontAlgn="ctr"/>
                      <a:r>
                        <a:rPr lang="en-US" sz="1100" u="none" strike="noStrike" dirty="0" smtClean="0">
                          <a:effectLst/>
                          <a:latin typeface="Arial" pitchFamily="34" charset="0"/>
                          <a:cs typeface="Arial" pitchFamily="34" charset="0"/>
                        </a:rPr>
                        <a:t>2014-15</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C</a:t>
                      </a:r>
                    </a:p>
                    <a:p>
                      <a:pPr algn="ctr" rtl="0" fontAlgn="ctr"/>
                      <a:r>
                        <a:rPr lang="en-US" sz="1100" u="none" strike="noStrike" baseline="0" dirty="0" smtClean="0">
                          <a:effectLst/>
                          <a:latin typeface="Arial" pitchFamily="34" charset="0"/>
                          <a:cs typeface="Arial" pitchFamily="34" charset="0"/>
                        </a:rPr>
                        <a:t>Elec. 2012 Ser. B</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a:effectLst/>
                          <a:latin typeface="Arial" pitchFamily="34" charset="0"/>
                          <a:cs typeface="Arial" pitchFamily="34" charset="0"/>
                        </a:rPr>
                        <a:t>     50,000,000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85,000,000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135,000,000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2016-17</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D</a:t>
                      </a:r>
                    </a:p>
                    <a:p>
                      <a:pPr algn="ctr" rtl="0" fontAlgn="ctr"/>
                      <a:r>
                        <a:rPr lang="en-US" sz="1100" u="none" strike="noStrike" baseline="0" dirty="0" smtClean="0">
                          <a:effectLst/>
                          <a:latin typeface="Arial" pitchFamily="34" charset="0"/>
                          <a:cs typeface="Arial" pitchFamily="34" charset="0"/>
                        </a:rPr>
                        <a:t>Elec. 2012 Ser. C</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a:effectLst/>
                          <a:latin typeface="Arial" pitchFamily="34" charset="0"/>
                          <a:cs typeface="Arial" pitchFamily="34" charset="0"/>
                        </a:rPr>
                        <a:t>     60,000,000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65,000,000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125,000,000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2018-19</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E</a:t>
                      </a:r>
                    </a:p>
                    <a:p>
                      <a:pPr algn="ctr" rtl="0" fontAlgn="ctr"/>
                      <a:r>
                        <a:rPr lang="en-US" sz="1100" u="none" strike="noStrike" baseline="0" dirty="0" smtClean="0">
                          <a:effectLst/>
                          <a:latin typeface="Arial" pitchFamily="34" charset="0"/>
                          <a:cs typeface="Arial" pitchFamily="34" charset="0"/>
                        </a:rPr>
                        <a:t>Elec. 2012 Ser. D</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smtClean="0">
                          <a:effectLst/>
                          <a:latin typeface="Arial" pitchFamily="34" charset="0"/>
                          <a:cs typeface="Arial" pitchFamily="34" charset="0"/>
                        </a:rPr>
                        <a:t>65,000,000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60,000,000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125,000,000</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2020-21</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F</a:t>
                      </a:r>
                    </a:p>
                    <a:p>
                      <a:pPr algn="ctr" rtl="0" fontAlgn="ctr"/>
                      <a:r>
                        <a:rPr lang="en-US" sz="1100" u="none" strike="noStrike" baseline="0" dirty="0" smtClean="0">
                          <a:effectLst/>
                          <a:latin typeface="Arial" pitchFamily="34" charset="0"/>
                          <a:cs typeface="Arial" pitchFamily="34" charset="0"/>
                        </a:rPr>
                        <a:t>Elec. 2012 Ser. E</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smtClean="0">
                          <a:effectLst/>
                          <a:latin typeface="Arial" pitchFamily="34" charset="0"/>
                          <a:cs typeface="Arial" pitchFamily="34" charset="0"/>
                        </a:rPr>
                        <a:t>44,714,718</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56,963,559</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101,678,277</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2045</a:t>
                      </a:r>
                      <a:endParaRPr lang="en-US" sz="1100" b="0" i="1" u="none" strike="noStrike" dirty="0">
                        <a:solidFill>
                          <a:srgbClr val="0A0A0A"/>
                        </a:solidFill>
                        <a:effectLst/>
                        <a:latin typeface="Arial" pitchFamily="34" charset="0"/>
                        <a:cs typeface="Arial" pitchFamily="34" charset="0"/>
                      </a:endParaRPr>
                    </a:p>
                  </a:txBody>
                  <a:tcPr marL="85725" marR="9525" marT="9525" marB="0" anchor="ctr">
                    <a:lnB w="19050" cap="flat" cmpd="sng" algn="ctr">
                      <a:solidFill>
                        <a:schemeClr val="bg1"/>
                      </a:solidFill>
                      <a:prstDash val="solid"/>
                      <a:round/>
                      <a:headEnd type="none" w="med" len="med"/>
                      <a:tailEnd type="none" w="med" len="med"/>
                    </a:lnB>
                  </a:tcP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G</a:t>
                      </a:r>
                    </a:p>
                    <a:p>
                      <a:pPr algn="ctr" rtl="0" fontAlgn="ctr"/>
                      <a:r>
                        <a:rPr lang="en-US" sz="1100" u="none" strike="noStrike" baseline="0" dirty="0" smtClean="0">
                          <a:effectLst/>
                          <a:latin typeface="Arial" pitchFamily="34" charset="0"/>
                          <a:cs typeface="Arial" pitchFamily="34" charset="0"/>
                        </a:rPr>
                        <a:t>Elec. 2012 Ser. F</a:t>
                      </a:r>
                      <a:endParaRPr lang="en-US" sz="1100" b="0" i="1" u="none" strike="noStrike" dirty="0">
                        <a:solidFill>
                          <a:srgbClr val="0A0A0A"/>
                        </a:solidFill>
                        <a:effectLst/>
                        <a:latin typeface="Arial" pitchFamily="34" charset="0"/>
                        <a:cs typeface="Arial" pitchFamily="34" charset="0"/>
                      </a:endParaRPr>
                    </a:p>
                  </a:txBody>
                  <a:tcPr marL="85725" marR="9525"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20,285,282</a:t>
                      </a:r>
                      <a:endParaRPr lang="en-US" sz="1100" b="0" i="0" u="none" strike="noStrike" dirty="0">
                        <a:solidFill>
                          <a:schemeClr val="tx1"/>
                        </a:solidFill>
                        <a:effectLst/>
                        <a:latin typeface="Arial" pitchFamily="34" charset="0"/>
                        <a:cs typeface="Arial" pitchFamily="34" charset="0"/>
                      </a:endParaRPr>
                    </a:p>
                  </a:txBody>
                  <a:tcPr marL="9525" marR="365760"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8,036,441</a:t>
                      </a:r>
                      <a:endParaRPr lang="en-US" sz="1100" b="0" i="0" u="none" strike="noStrike" dirty="0">
                        <a:solidFill>
                          <a:schemeClr val="tx1"/>
                        </a:solidFill>
                        <a:effectLst/>
                        <a:latin typeface="Arial" pitchFamily="34" charset="0"/>
                        <a:cs typeface="Arial" pitchFamily="34" charset="0"/>
                      </a:endParaRPr>
                    </a:p>
                  </a:txBody>
                  <a:tcPr marL="9525" marR="365760"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28,321,723</a:t>
                      </a:r>
                      <a:endParaRPr lang="en-US" sz="1100" b="0" i="0" u="none" strike="noStrike" dirty="0">
                        <a:solidFill>
                          <a:schemeClr val="tx1"/>
                        </a:solidFill>
                        <a:effectLst/>
                        <a:latin typeface="Arial" pitchFamily="34" charset="0"/>
                        <a:cs typeface="Arial" pitchFamily="34" charset="0"/>
                      </a:endParaRPr>
                    </a:p>
                  </a:txBody>
                  <a:tcPr marL="9525" marR="274320" marT="9525" marB="0" anchor="ctr">
                    <a:lnB w="19050" cap="flat" cmpd="sng" algn="ctr">
                      <a:solidFill>
                        <a:schemeClr val="bg1"/>
                      </a:solidFill>
                      <a:prstDash val="solid"/>
                      <a:round/>
                      <a:headEnd type="none" w="med" len="med"/>
                      <a:tailEnd type="none" w="med" len="med"/>
                    </a:lnB>
                  </a:tcPr>
                </a:tc>
              </a:tr>
              <a:tr h="262829">
                <a:tc>
                  <a:txBody>
                    <a:bodyPr/>
                    <a:lstStyle/>
                    <a:p>
                      <a:pPr algn="l" rtl="0" fontAlgn="ctr"/>
                      <a:endParaRPr lang="en-US" sz="1100" b="0" i="0" u="none" strike="noStrike" dirty="0">
                        <a:solidFill>
                          <a:srgbClr val="0A0A0A"/>
                        </a:solidFill>
                        <a:effectLst/>
                        <a:latin typeface="Arial" pitchFamily="34" charset="0"/>
                        <a:cs typeface="Arial" pitchFamily="34" charset="0"/>
                      </a:endParaRPr>
                    </a:p>
                  </a:txBody>
                  <a:tcPr marL="85725" marR="9525" marT="9525" marB="0" anchor="ctr">
                    <a:lnT w="19050" cap="flat" cmpd="sng" algn="ctr">
                      <a:solidFill>
                        <a:schemeClr val="bg1"/>
                      </a:solidFill>
                      <a:prstDash val="solid"/>
                      <a:round/>
                      <a:headEnd type="none" w="med" len="med"/>
                      <a:tailEnd type="none" w="med" len="med"/>
                    </a:lnT>
                  </a:tcPr>
                </a:tc>
                <a:tc>
                  <a:txBody>
                    <a:bodyPr/>
                    <a:lstStyle/>
                    <a:p>
                      <a:pPr algn="l" rtl="0" fontAlgn="ctr"/>
                      <a:r>
                        <a:rPr lang="en-US" sz="1100" u="none" strike="noStrike" dirty="0">
                          <a:effectLst/>
                          <a:latin typeface="Arial" pitchFamily="34" charset="0"/>
                          <a:cs typeface="Arial" pitchFamily="34" charset="0"/>
                        </a:rPr>
                        <a:t> </a:t>
                      </a:r>
                      <a:endParaRPr lang="en-US" sz="1100" b="0" i="0" u="none" strike="noStrike" dirty="0">
                        <a:solidFill>
                          <a:srgbClr val="0A0A0A"/>
                        </a:solidFill>
                        <a:effectLst/>
                        <a:latin typeface="Arial" pitchFamily="34" charset="0"/>
                        <a:cs typeface="Arial" pitchFamily="34" charset="0"/>
                      </a:endParaRPr>
                    </a:p>
                  </a:txBody>
                  <a:tcPr marL="85725" marR="9525"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$380,000,000</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$360,000,000</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$740,000,000</a:t>
                      </a:r>
                      <a:endParaRPr lang="en-US" sz="1100" b="0" i="0" u="none" strike="noStrike" dirty="0">
                        <a:solidFill>
                          <a:schemeClr val="tx1"/>
                        </a:solidFill>
                        <a:effectLst/>
                        <a:latin typeface="Arial" pitchFamily="34" charset="0"/>
                        <a:cs typeface="Arial" pitchFamily="34" charset="0"/>
                      </a:endParaRPr>
                    </a:p>
                  </a:txBody>
                  <a:tcPr marL="9525" marR="274320" marT="9525" marB="0" anchor="ctr">
                    <a:lnT w="19050" cap="flat" cmpd="sng" algn="ctr">
                      <a:solidFill>
                        <a:schemeClr val="bg1"/>
                      </a:solidFill>
                      <a:prstDash val="solid"/>
                      <a:round/>
                      <a:headEnd type="none" w="med" len="med"/>
                      <a:tailEnd type="none" w="med" len="med"/>
                    </a:lnT>
                  </a:tcPr>
                </a:tc>
              </a:tr>
            </a:tbl>
          </a:graphicData>
        </a:graphic>
      </p:graphicFrame>
      <p:sp>
        <p:nvSpPr>
          <p:cNvPr id="11" name="TextBox 10"/>
          <p:cNvSpPr txBox="1"/>
          <p:nvPr/>
        </p:nvSpPr>
        <p:spPr>
          <a:xfrm>
            <a:off x="1181100" y="5769114"/>
            <a:ext cx="6781800" cy="707886"/>
          </a:xfrm>
          <a:prstGeom prst="rect">
            <a:avLst/>
          </a:prstGeom>
          <a:noFill/>
        </p:spPr>
        <p:txBody>
          <a:bodyPr wrap="square" rtlCol="0">
            <a:spAutoFit/>
          </a:bodyPr>
          <a:lstStyle/>
          <a:p>
            <a:pPr algn="l">
              <a:tabLst>
                <a:tab pos="0" algn="l"/>
              </a:tabLst>
            </a:pPr>
            <a:r>
              <a:rPr lang="en-US" sz="1000" dirty="0" smtClean="0"/>
              <a:t>Issuance amounts are subject to change based on future AV growth, market conditions, interest rates at the time of sale, and structure assumptions. Bonds issued after 2015 may be required to use AB 182 compliant capital appreciation bonds or the District may need to use Bond Anticipation Notes.  </a:t>
            </a:r>
          </a:p>
          <a:p>
            <a:pPr algn="l">
              <a:tabLst>
                <a:tab pos="0" algn="l"/>
              </a:tabLst>
            </a:pPr>
            <a:endParaRPr lang="en-US" sz="1000" dirty="0"/>
          </a:p>
        </p:txBody>
      </p:sp>
    </p:spTree>
    <p:extLst>
      <p:ext uri="{BB962C8B-B14F-4D97-AF65-F5344CB8AC3E}">
        <p14:creationId xmlns="" xmlns:p14="http://schemas.microsoft.com/office/powerpoint/2010/main" val="3248112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Financing Schedule</a:t>
            </a:r>
            <a:endParaRPr lang="en-US"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608535718"/>
              </p:ext>
            </p:extLst>
          </p:nvPr>
        </p:nvGraphicFramePr>
        <p:xfrm>
          <a:off x="914400" y="1219200"/>
          <a:ext cx="7467600" cy="4913136"/>
        </p:xfrm>
        <a:graphic>
          <a:graphicData uri="http://schemas.openxmlformats.org/drawingml/2006/table">
            <a:tbl>
              <a:tblPr firstRow="1" bandRow="1">
                <a:tableStyleId>{5C22544A-7EE6-4342-B048-85BDC9FD1C3A}</a:tableStyleId>
              </a:tblPr>
              <a:tblGrid>
                <a:gridCol w="1828800"/>
                <a:gridCol w="5638800"/>
              </a:tblGrid>
              <a:tr h="375138">
                <a:tc>
                  <a:txBody>
                    <a:bodyPr/>
                    <a:lstStyle/>
                    <a:p>
                      <a:r>
                        <a:rPr lang="en-US" sz="1050" dirty="0" smtClean="0">
                          <a:solidFill>
                            <a:srgbClr val="0A0A0A"/>
                          </a:solidFill>
                          <a:latin typeface="Arial" pitchFamily="34" charset="0"/>
                          <a:cs typeface="Arial" pitchFamily="34" charset="0"/>
                        </a:rPr>
                        <a:t>Date</a:t>
                      </a:r>
                      <a:endParaRPr lang="en-US" sz="1050" dirty="0">
                        <a:solidFill>
                          <a:srgbClr val="0A0A0A"/>
                        </a:solidFill>
                        <a:latin typeface="Arial" pitchFamily="34" charset="0"/>
                        <a:cs typeface="Arial" pitchFamily="34" charset="0"/>
                      </a:endParaRPr>
                    </a:p>
                  </a:txBody>
                  <a:tcPr anchor="ctr"/>
                </a:tc>
                <a:tc>
                  <a:txBody>
                    <a:bodyPr/>
                    <a:lstStyle/>
                    <a:p>
                      <a:r>
                        <a:rPr lang="en-US" sz="1050" dirty="0" smtClean="0">
                          <a:solidFill>
                            <a:srgbClr val="0A0A0A"/>
                          </a:solidFill>
                          <a:latin typeface="Arial" pitchFamily="34" charset="0"/>
                          <a:cs typeface="Arial" pitchFamily="34" charset="0"/>
                        </a:rPr>
                        <a:t>Activity</a:t>
                      </a:r>
                      <a:endParaRPr lang="en-US" sz="1050" dirty="0">
                        <a:solidFill>
                          <a:srgbClr val="0A0A0A"/>
                        </a:solidFill>
                        <a:latin typeface="Arial" pitchFamily="34" charset="0"/>
                        <a:cs typeface="Arial" pitchFamily="34" charset="0"/>
                      </a:endParaRPr>
                    </a:p>
                  </a:txBody>
                  <a:tcPr anchor="ctr"/>
                </a:tc>
              </a:tr>
              <a:tr h="375138">
                <a:tc>
                  <a:txBody>
                    <a:bodyPr/>
                    <a:lstStyle/>
                    <a:p>
                      <a:r>
                        <a:rPr lang="en-US" sz="1050" dirty="0" smtClean="0">
                          <a:solidFill>
                            <a:srgbClr val="0A0A0A"/>
                          </a:solidFill>
                          <a:latin typeface="Arial" pitchFamily="34" charset="0"/>
                          <a:cs typeface="Arial" pitchFamily="34" charset="0"/>
                        </a:rPr>
                        <a:t>September 9,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Subcommittee</a:t>
                      </a:r>
                      <a:r>
                        <a:rPr lang="en-US" sz="1050" baseline="0" dirty="0" smtClean="0">
                          <a:solidFill>
                            <a:srgbClr val="0A0A0A"/>
                          </a:solidFill>
                          <a:latin typeface="Arial" pitchFamily="34" charset="0"/>
                          <a:cs typeface="Arial" pitchFamily="34" charset="0"/>
                        </a:rPr>
                        <a:t> approval of financing schedule and structure</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b="1" dirty="0" smtClean="0">
                          <a:solidFill>
                            <a:srgbClr val="0A0A0A"/>
                          </a:solidFill>
                          <a:latin typeface="Arial" pitchFamily="34" charset="0"/>
                          <a:cs typeface="Arial" pitchFamily="34" charset="0"/>
                        </a:rPr>
                        <a:t>September</a:t>
                      </a:r>
                      <a:r>
                        <a:rPr lang="en-US" sz="1050" b="1" baseline="0" dirty="0" smtClean="0">
                          <a:solidFill>
                            <a:srgbClr val="0A0A0A"/>
                          </a:solidFill>
                          <a:latin typeface="Arial" pitchFamily="34" charset="0"/>
                          <a:cs typeface="Arial" pitchFamily="34" charset="0"/>
                        </a:rPr>
                        <a:t> 17, 2014</a:t>
                      </a:r>
                      <a:endParaRPr lang="en-US" sz="1050" b="1"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b="1" dirty="0" smtClean="0">
                          <a:solidFill>
                            <a:srgbClr val="0A0A0A"/>
                          </a:solidFill>
                          <a:latin typeface="Arial" pitchFamily="34" charset="0"/>
                          <a:cs typeface="Arial" pitchFamily="34" charset="0"/>
                        </a:rPr>
                        <a:t>Board approval</a:t>
                      </a:r>
                      <a:r>
                        <a:rPr lang="en-US" sz="1050" b="1" baseline="0" dirty="0" smtClean="0">
                          <a:solidFill>
                            <a:srgbClr val="0A0A0A"/>
                          </a:solidFill>
                          <a:latin typeface="Arial" pitchFamily="34" charset="0"/>
                          <a:cs typeface="Arial" pitchFamily="34" charset="0"/>
                        </a:rPr>
                        <a:t> of financing team</a:t>
                      </a:r>
                      <a:endParaRPr lang="en-US" sz="1050" b="1"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September 18,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Financing Kickoff</a:t>
                      </a:r>
                      <a:r>
                        <a:rPr lang="en-US" sz="1050" baseline="0" dirty="0" smtClean="0">
                          <a:solidFill>
                            <a:srgbClr val="0A0A0A"/>
                          </a:solidFill>
                          <a:latin typeface="Arial" pitchFamily="34" charset="0"/>
                          <a:cs typeface="Arial" pitchFamily="34" charset="0"/>
                        </a:rPr>
                        <a:t> Meeting</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September-October</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Drafting</a:t>
                      </a:r>
                      <a:r>
                        <a:rPr lang="en-US" sz="1050" baseline="0" dirty="0" smtClean="0">
                          <a:solidFill>
                            <a:srgbClr val="0A0A0A"/>
                          </a:solidFill>
                          <a:latin typeface="Arial" pitchFamily="34" charset="0"/>
                          <a:cs typeface="Arial" pitchFamily="34" charset="0"/>
                        </a:rPr>
                        <a:t> of legal documents and preliminary official statement</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pPr marL="0" algn="l" defTabSz="914400" rtl="0" eaLnBrk="1" latinLnBrk="0" hangingPunct="1"/>
                      <a:r>
                        <a:rPr lang="en-US" sz="1050" b="1" kern="1200" dirty="0" smtClean="0">
                          <a:solidFill>
                            <a:srgbClr val="0A0A0A"/>
                          </a:solidFill>
                          <a:latin typeface="Arial" pitchFamily="34" charset="0"/>
                          <a:ea typeface="+mn-ea"/>
                          <a:cs typeface="Arial" pitchFamily="34" charset="0"/>
                        </a:rPr>
                        <a:t>October 15, 2014</a:t>
                      </a:r>
                      <a:endParaRPr lang="en-US" sz="1050" b="1" kern="1200" dirty="0">
                        <a:solidFill>
                          <a:srgbClr val="0A0A0A"/>
                        </a:solidFill>
                        <a:latin typeface="Arial" pitchFamily="34" charset="0"/>
                        <a:ea typeface="+mn-ea"/>
                        <a:cs typeface="Arial" pitchFamily="34" charset="0"/>
                      </a:endParaRPr>
                    </a:p>
                  </a:txBody>
                  <a:tcPr anchor="ctr">
                    <a:solidFill>
                      <a:schemeClr val="accent1"/>
                    </a:solidFill>
                  </a:tcPr>
                </a:tc>
                <a:tc>
                  <a:txBody>
                    <a:bodyPr/>
                    <a:lstStyle/>
                    <a:p>
                      <a:pPr marL="0" algn="l" defTabSz="914400" rtl="0" eaLnBrk="1" latinLnBrk="0" hangingPunct="1"/>
                      <a:r>
                        <a:rPr lang="en-US" sz="1050" b="1" kern="1200" dirty="0" smtClean="0">
                          <a:solidFill>
                            <a:srgbClr val="0A0A0A"/>
                          </a:solidFill>
                          <a:latin typeface="Arial" pitchFamily="34" charset="0"/>
                          <a:ea typeface="+mn-ea"/>
                          <a:cs typeface="Arial" pitchFamily="34" charset="0"/>
                        </a:rPr>
                        <a:t>Informational item: resolution authorizing sale (1st of 2 required consecutive meetings)</a:t>
                      </a:r>
                      <a:endParaRPr lang="en-US" sz="1050" b="1" kern="1200" dirty="0">
                        <a:solidFill>
                          <a:srgbClr val="0A0A0A"/>
                        </a:solidFill>
                        <a:latin typeface="Arial" pitchFamily="34" charset="0"/>
                        <a:ea typeface="+mn-ea"/>
                        <a:cs typeface="Arial" pitchFamily="34" charset="0"/>
                      </a:endParaRPr>
                    </a:p>
                  </a:txBody>
                  <a:tcPr anchor="ctr">
                    <a:solidFill>
                      <a:schemeClr val="accent1"/>
                    </a:solidFill>
                  </a:tcPr>
                </a:tc>
              </a:tr>
              <a:tr h="375138">
                <a:tc>
                  <a:txBody>
                    <a:bodyPr/>
                    <a:lstStyle/>
                    <a:p>
                      <a:r>
                        <a:rPr lang="en-US" sz="1050" b="1" dirty="0" smtClean="0">
                          <a:solidFill>
                            <a:srgbClr val="0A0A0A"/>
                          </a:solidFill>
                          <a:latin typeface="Arial" pitchFamily="34" charset="0"/>
                          <a:cs typeface="Arial" pitchFamily="34" charset="0"/>
                        </a:rPr>
                        <a:t>November</a:t>
                      </a:r>
                      <a:r>
                        <a:rPr lang="en-US" sz="1050" b="1" baseline="0" dirty="0" smtClean="0">
                          <a:solidFill>
                            <a:srgbClr val="0A0A0A"/>
                          </a:solidFill>
                          <a:latin typeface="Arial" pitchFamily="34" charset="0"/>
                          <a:cs typeface="Arial" pitchFamily="34" charset="0"/>
                        </a:rPr>
                        <a:t> 12, 2014</a:t>
                      </a:r>
                      <a:endParaRPr lang="en-US" sz="1050" b="1"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b="1" dirty="0" smtClean="0">
                          <a:solidFill>
                            <a:srgbClr val="0A0A0A"/>
                          </a:solidFill>
                          <a:latin typeface="Arial" pitchFamily="34" charset="0"/>
                          <a:cs typeface="Arial" pitchFamily="34" charset="0"/>
                        </a:rPr>
                        <a:t>Board approval of resolution</a:t>
                      </a:r>
                      <a:r>
                        <a:rPr lang="en-US" sz="1050" b="1" baseline="0" dirty="0" smtClean="0">
                          <a:solidFill>
                            <a:srgbClr val="0A0A0A"/>
                          </a:solidFill>
                          <a:latin typeface="Arial" pitchFamily="34" charset="0"/>
                          <a:cs typeface="Arial" pitchFamily="34" charset="0"/>
                        </a:rPr>
                        <a:t>, legal documents, and preliminary official statement</a:t>
                      </a:r>
                      <a:endParaRPr lang="en-US" sz="1050" b="1"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Week of January 12, 2015</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Meetings with rating agencies</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b="1" dirty="0" smtClean="0">
                          <a:solidFill>
                            <a:srgbClr val="0A0A0A"/>
                          </a:solidFill>
                          <a:latin typeface="Arial" pitchFamily="34" charset="0"/>
                          <a:cs typeface="Arial" pitchFamily="34" charset="0"/>
                        </a:rPr>
                        <a:t>February</a:t>
                      </a:r>
                      <a:r>
                        <a:rPr lang="en-US" sz="1050" b="1" baseline="0" dirty="0" smtClean="0">
                          <a:solidFill>
                            <a:srgbClr val="0A0A0A"/>
                          </a:solidFill>
                          <a:latin typeface="Arial" pitchFamily="34" charset="0"/>
                          <a:cs typeface="Arial" pitchFamily="34" charset="0"/>
                        </a:rPr>
                        <a:t> 11, 2015</a:t>
                      </a:r>
                      <a:endParaRPr lang="en-US" sz="1050" b="1"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b="1" dirty="0" smtClean="0">
                          <a:solidFill>
                            <a:srgbClr val="0A0A0A"/>
                          </a:solidFill>
                          <a:latin typeface="Arial" pitchFamily="34" charset="0"/>
                          <a:cs typeface="Arial" pitchFamily="34" charset="0"/>
                        </a:rPr>
                        <a:t>Board approval</a:t>
                      </a:r>
                      <a:r>
                        <a:rPr lang="en-US" sz="1050" b="1" baseline="0" dirty="0" smtClean="0">
                          <a:solidFill>
                            <a:srgbClr val="0A0A0A"/>
                          </a:solidFill>
                          <a:latin typeface="Arial" pitchFamily="34" charset="0"/>
                          <a:cs typeface="Arial" pitchFamily="34" charset="0"/>
                        </a:rPr>
                        <a:t> of updated preliminary official statement</a:t>
                      </a:r>
                      <a:endParaRPr lang="en-US" sz="1050" b="1"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February 12, 2015</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Post Preliminary Official Statement</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Week of February</a:t>
                      </a:r>
                      <a:r>
                        <a:rPr lang="en-US" sz="1050" baseline="0" dirty="0" smtClean="0">
                          <a:solidFill>
                            <a:srgbClr val="0A0A0A"/>
                          </a:solidFill>
                          <a:latin typeface="Arial" pitchFamily="34" charset="0"/>
                          <a:cs typeface="Arial" pitchFamily="34" charset="0"/>
                        </a:rPr>
                        <a:t> 16</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Investor</a:t>
                      </a:r>
                      <a:r>
                        <a:rPr lang="en-US" sz="1050" baseline="0" dirty="0" smtClean="0">
                          <a:solidFill>
                            <a:srgbClr val="0A0A0A"/>
                          </a:solidFill>
                          <a:latin typeface="Arial" pitchFamily="34" charset="0"/>
                          <a:cs typeface="Arial" pitchFamily="34" charset="0"/>
                        </a:rPr>
                        <a:t> outreach &amp; discussion</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February 26 or March 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Pricing</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March 11, 2015</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Closing</a:t>
                      </a:r>
                      <a:endParaRPr lang="en-US" sz="1050" dirty="0">
                        <a:solidFill>
                          <a:srgbClr val="0A0A0A"/>
                        </a:solidFill>
                        <a:latin typeface="Arial" pitchFamily="34" charset="0"/>
                        <a:cs typeface="Arial" pitchFamily="34" charset="0"/>
                      </a:endParaRPr>
                    </a:p>
                  </a:txBody>
                  <a:tcPr anchor="ctr">
                    <a:solidFill>
                      <a:schemeClr val="accent1"/>
                    </a:solidFill>
                  </a:tcPr>
                </a:tc>
              </a:tr>
            </a:tbl>
          </a:graphicData>
        </a:graphic>
      </p:graphicFrame>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CE6BB668-8FD2-4BAF-8BC4-9C9171CD2021}" type="slidenum">
              <a:rPr lang="en-US" altLang="en-US" smtClean="0"/>
              <a:pPr>
                <a:defRPr/>
              </a:pPr>
              <a:t>6</a:t>
            </a:fld>
            <a:endParaRPr lang="en-US" altLang="en-US" dirty="0"/>
          </a:p>
        </p:txBody>
      </p:sp>
      <p:sp>
        <p:nvSpPr>
          <p:cNvPr id="7" name="TextBox 6"/>
          <p:cNvSpPr txBox="1"/>
          <p:nvPr/>
        </p:nvSpPr>
        <p:spPr>
          <a:xfrm>
            <a:off x="930485" y="6104187"/>
            <a:ext cx="1252266" cy="246221"/>
          </a:xfrm>
          <a:prstGeom prst="rect">
            <a:avLst/>
          </a:prstGeom>
          <a:noFill/>
        </p:spPr>
        <p:txBody>
          <a:bodyPr wrap="none" rtlCol="0">
            <a:spAutoFit/>
          </a:bodyPr>
          <a:lstStyle/>
          <a:p>
            <a:r>
              <a:rPr lang="en-US" sz="1000" dirty="0" smtClean="0"/>
              <a:t>*Subject to change</a:t>
            </a:r>
            <a:endParaRPr lang="en-US" sz="1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7</a:t>
            </a:fld>
            <a:endParaRPr lang="en-US" dirty="0"/>
          </a:p>
        </p:txBody>
      </p:sp>
      <p:sp>
        <p:nvSpPr>
          <p:cNvPr id="8" name="Content Placeholder 7"/>
          <p:cNvSpPr>
            <a:spLocks noGrp="1"/>
          </p:cNvSpPr>
          <p:nvPr>
            <p:ph idx="1"/>
          </p:nvPr>
        </p:nvSpPr>
        <p:spPr>
          <a:xfrm>
            <a:off x="1143000" y="1219200"/>
            <a:ext cx="7239000" cy="3429000"/>
          </a:xfrm>
        </p:spPr>
        <p:txBody>
          <a:bodyPr/>
          <a:lstStyle/>
          <a:p>
            <a:r>
              <a:rPr lang="en-US" sz="1800" dirty="0" smtClean="0"/>
              <a:t>Visible Supply or issuances of municipal bonds expected over then next 30 days has increased off of its recent lows in September.  </a:t>
            </a:r>
          </a:p>
          <a:p>
            <a:r>
              <a:rPr lang="en-US" sz="1800" dirty="0" smtClean="0"/>
              <a:t>Current visible supply in the market is $8.3 billion.  </a:t>
            </a:r>
            <a:endParaRPr lang="en-US" sz="1800" dirty="0"/>
          </a:p>
        </p:txBody>
      </p:sp>
      <p:sp>
        <p:nvSpPr>
          <p:cNvPr id="9" name="Title 8"/>
          <p:cNvSpPr>
            <a:spLocks noGrp="1"/>
          </p:cNvSpPr>
          <p:nvPr>
            <p:ph type="title"/>
          </p:nvPr>
        </p:nvSpPr>
        <p:spPr/>
        <p:txBody>
          <a:bodyPr/>
          <a:lstStyle/>
          <a:p>
            <a:r>
              <a:rPr lang="en-US" dirty="0" smtClean="0"/>
              <a:t>Visible Supply </a:t>
            </a:r>
            <a:r>
              <a:rPr lang="en-US" sz="1800" dirty="0" smtClean="0"/>
              <a:t>(in millions, 3 month rolling average)</a:t>
            </a:r>
            <a:endParaRPr lang="en-US" sz="1800" dirty="0"/>
          </a:p>
        </p:txBody>
      </p:sp>
      <p:graphicFrame>
        <p:nvGraphicFramePr>
          <p:cNvPr id="15" name="Chart 14"/>
          <p:cNvGraphicFramePr>
            <a:graphicFrameLocks noGrp="1"/>
          </p:cNvGraphicFramePr>
          <p:nvPr/>
        </p:nvGraphicFramePr>
        <p:xfrm>
          <a:off x="234263" y="2743200"/>
          <a:ext cx="8675473" cy="3352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815893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8</a:t>
            </a:fld>
            <a:endParaRPr lang="en-US" dirty="0"/>
          </a:p>
        </p:txBody>
      </p:sp>
      <p:sp>
        <p:nvSpPr>
          <p:cNvPr id="8" name="Content Placeholder 7"/>
          <p:cNvSpPr>
            <a:spLocks noGrp="1"/>
          </p:cNvSpPr>
          <p:nvPr>
            <p:ph idx="1"/>
          </p:nvPr>
        </p:nvSpPr>
        <p:spPr>
          <a:xfrm>
            <a:off x="1143000" y="1219200"/>
            <a:ext cx="7239000" cy="3429000"/>
          </a:xfrm>
        </p:spPr>
        <p:txBody>
          <a:bodyPr/>
          <a:lstStyle/>
          <a:p>
            <a:r>
              <a:rPr lang="en-US" sz="1800" dirty="0" smtClean="0"/>
              <a:t>The Bond Buyer 20-Index is composed of general obligation municipal bonds, with an average “AA” rating and a 20 year maturity.  </a:t>
            </a:r>
          </a:p>
          <a:p>
            <a:r>
              <a:rPr lang="en-US" sz="1800" dirty="0" smtClean="0"/>
              <a:t>Current rates are below average over a 5 year period.  </a:t>
            </a:r>
          </a:p>
          <a:p>
            <a:endParaRPr lang="en-US" sz="1800" dirty="0"/>
          </a:p>
        </p:txBody>
      </p:sp>
      <p:sp>
        <p:nvSpPr>
          <p:cNvPr id="9" name="Title 8"/>
          <p:cNvSpPr>
            <a:spLocks noGrp="1"/>
          </p:cNvSpPr>
          <p:nvPr>
            <p:ph type="title"/>
          </p:nvPr>
        </p:nvSpPr>
        <p:spPr/>
        <p:txBody>
          <a:bodyPr/>
          <a:lstStyle/>
          <a:p>
            <a:r>
              <a:rPr lang="en-US" dirty="0" smtClean="0"/>
              <a:t>Bond Buyer 20-Bond Index</a:t>
            </a:r>
            <a:endParaRPr lang="en-US" sz="1800" dirty="0"/>
          </a:p>
        </p:txBody>
      </p:sp>
      <p:graphicFrame>
        <p:nvGraphicFramePr>
          <p:cNvPr id="7" name="Chart 6"/>
          <p:cNvGraphicFramePr>
            <a:graphicFrameLocks noGrp="1"/>
          </p:cNvGraphicFramePr>
          <p:nvPr/>
        </p:nvGraphicFramePr>
        <p:xfrm>
          <a:off x="498131" y="2362200"/>
          <a:ext cx="8147737"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815893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KNNpptTemplateV2.3">
  <a:themeElements>
    <a:clrScheme name="Custom 1">
      <a:dk1>
        <a:srgbClr val="000000"/>
      </a:dk1>
      <a:lt1>
        <a:sysClr val="window" lastClr="FFFFFF"/>
      </a:lt1>
      <a:dk2>
        <a:srgbClr val="1F497D"/>
      </a:dk2>
      <a:lt2>
        <a:srgbClr val="EEECE1"/>
      </a:lt2>
      <a:accent1>
        <a:srgbClr val="E1E7F1"/>
      </a:accent1>
      <a:accent2>
        <a:srgbClr val="9AA610"/>
      </a:accent2>
      <a:accent3>
        <a:srgbClr val="7F8184"/>
      </a:accent3>
      <a:accent4>
        <a:srgbClr val="EDB72B"/>
      </a:accent4>
      <a:accent5>
        <a:srgbClr val="1665A0"/>
      </a:accent5>
      <a:accent6>
        <a:srgbClr val="F78300"/>
      </a:accent6>
      <a:hlink>
        <a:srgbClr val="0000FF"/>
      </a:hlink>
      <a:folHlink>
        <a:srgbClr val="800080"/>
      </a:folHlink>
    </a:clrScheme>
    <a:fontScheme name="Office Theme">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404040"/>
        </a:dk1>
        <a:lt1>
          <a:srgbClr val="FFFFFF"/>
        </a:lt1>
        <a:dk2>
          <a:srgbClr val="1665A0"/>
        </a:dk2>
        <a:lt2>
          <a:srgbClr val="E1E7F1"/>
        </a:lt2>
        <a:accent1>
          <a:srgbClr val="7F8184"/>
        </a:accent1>
        <a:accent2>
          <a:srgbClr val="EDB72B"/>
        </a:accent2>
        <a:accent3>
          <a:srgbClr val="FFFFFF"/>
        </a:accent3>
        <a:accent4>
          <a:srgbClr val="353535"/>
        </a:accent4>
        <a:accent5>
          <a:srgbClr val="C0C1C2"/>
        </a:accent5>
        <a:accent6>
          <a:srgbClr val="D7A626"/>
        </a:accent6>
        <a:hlink>
          <a:srgbClr val="9AA610"/>
        </a:hlink>
        <a:folHlink>
          <a:srgbClr val="86C1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KNNpptTemplateV2.3</Template>
  <TotalTime>11699</TotalTime>
  <Words>785</Words>
  <Application>Microsoft Office PowerPoint</Application>
  <PresentationFormat>On-screen Show (4:3)</PresentationFormat>
  <Paragraphs>132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KNNpptTemplateV2.3</vt:lpstr>
      <vt:lpstr>West Contra Costa USD</vt:lpstr>
      <vt:lpstr>Items for Approval</vt:lpstr>
      <vt:lpstr>Bond Financing Professionals</vt:lpstr>
      <vt:lpstr>Bond Sale Parameters</vt:lpstr>
      <vt:lpstr>Proposed 2015 Bond Amortization</vt:lpstr>
      <vt:lpstr> Bond Program</vt:lpstr>
      <vt:lpstr>Financing Schedule</vt:lpstr>
      <vt:lpstr>Visible Supply (in millions, 3 month rolling average)</vt:lpstr>
      <vt:lpstr>Bond Buyer 20-Bond Index</vt:lpstr>
    </vt:vector>
  </TitlesOfParts>
  <Company>KNN Public Finance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KNN Public Finance</dc:title>
  <dc:creator>dbeacham</dc:creator>
  <cp:lastModifiedBy>Denise Beacham</cp:lastModifiedBy>
  <cp:revision>1070</cp:revision>
  <cp:lastPrinted>2014-05-08T23:20:34Z</cp:lastPrinted>
  <dcterms:created xsi:type="dcterms:W3CDTF">2008-08-28T23:10:28Z</dcterms:created>
  <dcterms:modified xsi:type="dcterms:W3CDTF">2014-11-12T22:55:38Z</dcterms:modified>
</cp:coreProperties>
</file>